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610AACC-6CA0-498F-9ECB-4497A40A71C1}"/>
              </a:ext>
            </a:extLst>
          </p:cNvPr>
          <p:cNvGrpSpPr/>
          <p:nvPr/>
        </p:nvGrpSpPr>
        <p:grpSpPr>
          <a:xfrm>
            <a:off x="1343415" y="937981"/>
            <a:ext cx="1437417" cy="2619709"/>
            <a:chOff x="1343415" y="937981"/>
            <a:chExt cx="1437417" cy="26197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CEB8B29-8E9A-4676-A4FE-B39B9A6051A2}"/>
                </a:ext>
              </a:extLst>
            </p:cNvPr>
            <p:cNvGrpSpPr/>
            <p:nvPr/>
          </p:nvGrpSpPr>
          <p:grpSpPr>
            <a:xfrm>
              <a:off x="1343415" y="937981"/>
              <a:ext cx="1437417" cy="2619709"/>
              <a:chOff x="1343415" y="937981"/>
              <a:chExt cx="1437417" cy="2619709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DE9B20FB-6194-4F1C-98F0-AC337A6B112A}"/>
                  </a:ext>
                </a:extLst>
              </p:cNvPr>
              <p:cNvGrpSpPr/>
              <p:nvPr/>
            </p:nvGrpSpPr>
            <p:grpSpPr>
              <a:xfrm>
                <a:off x="1343415" y="937981"/>
                <a:ext cx="1437417" cy="2619709"/>
                <a:chOff x="1288395" y="937981"/>
                <a:chExt cx="1437417" cy="2619709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289FC46-4C09-4150-A25E-5999FA5D6599}"/>
                    </a:ext>
                  </a:extLst>
                </p:cNvPr>
                <p:cNvSpPr/>
                <p:nvPr/>
              </p:nvSpPr>
              <p:spPr>
                <a:xfrm>
                  <a:off x="1288395" y="2382553"/>
                  <a:ext cx="314165" cy="11751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B82566A4-B9F3-4125-A528-CD908A85B482}"/>
                    </a:ext>
                  </a:extLst>
                </p:cNvPr>
                <p:cNvSpPr/>
                <p:nvPr/>
              </p:nvSpPr>
              <p:spPr>
                <a:xfrm>
                  <a:off x="1339483" y="937981"/>
                  <a:ext cx="1081809" cy="1800525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448541 w 897082"/>
                    <a:gd name="connsiteY16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572384 h 1466720"/>
                    <a:gd name="connsiteX2" fmla="*/ 623133 w 897082"/>
                    <a:gd name="connsiteY2" fmla="*/ 985676 h 1466720"/>
                    <a:gd name="connsiteX3" fmla="*/ 564119 w 897082"/>
                    <a:gd name="connsiteY3" fmla="*/ 1003996 h 1466720"/>
                    <a:gd name="connsiteX4" fmla="*/ 575827 w 897082"/>
                    <a:gd name="connsiteY4" fmla="*/ 1118635 h 1466720"/>
                    <a:gd name="connsiteX5" fmla="*/ 603105 w 897082"/>
                    <a:gd name="connsiteY5" fmla="*/ 1118635 h 1466720"/>
                    <a:gd name="connsiteX6" fmla="*/ 786798 w 897082"/>
                    <a:gd name="connsiteY6" fmla="*/ 1292678 h 1466720"/>
                    <a:gd name="connsiteX7" fmla="*/ 786797 w 897082"/>
                    <a:gd name="connsiteY7" fmla="*/ 1466720 h 1466720"/>
                    <a:gd name="connsiteX8" fmla="*/ 188668 w 897082"/>
                    <a:gd name="connsiteY8" fmla="*/ 1466720 h 1466720"/>
                    <a:gd name="connsiteX9" fmla="*/ 188668 w 897082"/>
                    <a:gd name="connsiteY9" fmla="*/ 1292678 h 1466720"/>
                    <a:gd name="connsiteX10" fmla="*/ 300860 w 897082"/>
                    <a:gd name="connsiteY10" fmla="*/ 1132312 h 1466720"/>
                    <a:gd name="connsiteX11" fmla="*/ 352270 w 897082"/>
                    <a:gd name="connsiteY11" fmla="*/ 1122478 h 1466720"/>
                    <a:gd name="connsiteX12" fmla="*/ 363516 w 897082"/>
                    <a:gd name="connsiteY12" fmla="*/ 1012354 h 1466720"/>
                    <a:gd name="connsiteX13" fmla="*/ 358144 w 897082"/>
                    <a:gd name="connsiteY13" fmla="*/ 1011812 h 1466720"/>
                    <a:gd name="connsiteX14" fmla="*/ 0 w 897082"/>
                    <a:gd name="connsiteY14" fmla="*/ 572384 h 1466720"/>
                    <a:gd name="connsiteX15" fmla="*/ 448541 w 897082"/>
                    <a:gd name="connsiteY15" fmla="*/ 0 h 1466720"/>
                    <a:gd name="connsiteX0" fmla="*/ 448541 w 897082"/>
                    <a:gd name="connsiteY0" fmla="*/ 30 h 1466750"/>
                    <a:gd name="connsiteX1" fmla="*/ 897082 w 897082"/>
                    <a:gd name="connsiteY1" fmla="*/ 572414 h 1466750"/>
                    <a:gd name="connsiteX2" fmla="*/ 623133 w 897082"/>
                    <a:gd name="connsiteY2" fmla="*/ 985706 h 1466750"/>
                    <a:gd name="connsiteX3" fmla="*/ 564119 w 897082"/>
                    <a:gd name="connsiteY3" fmla="*/ 1004026 h 1466750"/>
                    <a:gd name="connsiteX4" fmla="*/ 575827 w 897082"/>
                    <a:gd name="connsiteY4" fmla="*/ 1118665 h 1466750"/>
                    <a:gd name="connsiteX5" fmla="*/ 603105 w 897082"/>
                    <a:gd name="connsiteY5" fmla="*/ 1118665 h 1466750"/>
                    <a:gd name="connsiteX6" fmla="*/ 786798 w 897082"/>
                    <a:gd name="connsiteY6" fmla="*/ 1292708 h 1466750"/>
                    <a:gd name="connsiteX7" fmla="*/ 786797 w 897082"/>
                    <a:gd name="connsiteY7" fmla="*/ 1466750 h 1466750"/>
                    <a:gd name="connsiteX8" fmla="*/ 188668 w 897082"/>
                    <a:gd name="connsiteY8" fmla="*/ 1466750 h 1466750"/>
                    <a:gd name="connsiteX9" fmla="*/ 188668 w 897082"/>
                    <a:gd name="connsiteY9" fmla="*/ 1292708 h 1466750"/>
                    <a:gd name="connsiteX10" fmla="*/ 300860 w 897082"/>
                    <a:gd name="connsiteY10" fmla="*/ 1132342 h 1466750"/>
                    <a:gd name="connsiteX11" fmla="*/ 352270 w 897082"/>
                    <a:gd name="connsiteY11" fmla="*/ 1122508 h 1466750"/>
                    <a:gd name="connsiteX12" fmla="*/ 363516 w 897082"/>
                    <a:gd name="connsiteY12" fmla="*/ 1012384 h 1466750"/>
                    <a:gd name="connsiteX13" fmla="*/ 358144 w 897082"/>
                    <a:gd name="connsiteY13" fmla="*/ 1011842 h 1466750"/>
                    <a:gd name="connsiteX14" fmla="*/ 0 w 897082"/>
                    <a:gd name="connsiteY14" fmla="*/ 572414 h 1466750"/>
                    <a:gd name="connsiteX15" fmla="*/ 448541 w 897082"/>
                    <a:gd name="connsiteY15" fmla="*/ 30 h 1466750"/>
                    <a:gd name="connsiteX0" fmla="*/ 448541 w 897082"/>
                    <a:gd name="connsiteY0" fmla="*/ 28 h 1494417"/>
                    <a:gd name="connsiteX1" fmla="*/ 897082 w 897082"/>
                    <a:gd name="connsiteY1" fmla="*/ 600081 h 1494417"/>
                    <a:gd name="connsiteX2" fmla="*/ 623133 w 897082"/>
                    <a:gd name="connsiteY2" fmla="*/ 1013373 h 1494417"/>
                    <a:gd name="connsiteX3" fmla="*/ 564119 w 897082"/>
                    <a:gd name="connsiteY3" fmla="*/ 1031693 h 1494417"/>
                    <a:gd name="connsiteX4" fmla="*/ 575827 w 897082"/>
                    <a:gd name="connsiteY4" fmla="*/ 1146332 h 1494417"/>
                    <a:gd name="connsiteX5" fmla="*/ 603105 w 897082"/>
                    <a:gd name="connsiteY5" fmla="*/ 1146332 h 1494417"/>
                    <a:gd name="connsiteX6" fmla="*/ 786798 w 897082"/>
                    <a:gd name="connsiteY6" fmla="*/ 1320375 h 1494417"/>
                    <a:gd name="connsiteX7" fmla="*/ 786797 w 897082"/>
                    <a:gd name="connsiteY7" fmla="*/ 1494417 h 1494417"/>
                    <a:gd name="connsiteX8" fmla="*/ 188668 w 897082"/>
                    <a:gd name="connsiteY8" fmla="*/ 1494417 h 1494417"/>
                    <a:gd name="connsiteX9" fmla="*/ 188668 w 897082"/>
                    <a:gd name="connsiteY9" fmla="*/ 1320375 h 1494417"/>
                    <a:gd name="connsiteX10" fmla="*/ 300860 w 897082"/>
                    <a:gd name="connsiteY10" fmla="*/ 1160009 h 1494417"/>
                    <a:gd name="connsiteX11" fmla="*/ 352270 w 897082"/>
                    <a:gd name="connsiteY11" fmla="*/ 1150175 h 1494417"/>
                    <a:gd name="connsiteX12" fmla="*/ 363516 w 897082"/>
                    <a:gd name="connsiteY12" fmla="*/ 1040051 h 1494417"/>
                    <a:gd name="connsiteX13" fmla="*/ 358144 w 897082"/>
                    <a:gd name="connsiteY13" fmla="*/ 1039509 h 1494417"/>
                    <a:gd name="connsiteX14" fmla="*/ 0 w 897082"/>
                    <a:gd name="connsiteY14" fmla="*/ 600081 h 1494417"/>
                    <a:gd name="connsiteX15" fmla="*/ 448541 w 897082"/>
                    <a:gd name="connsiteY15" fmla="*/ 28 h 1494417"/>
                    <a:gd name="connsiteX0" fmla="*/ 449076 w 897617"/>
                    <a:gd name="connsiteY0" fmla="*/ 28 h 1494417"/>
                    <a:gd name="connsiteX1" fmla="*/ 897617 w 897617"/>
                    <a:gd name="connsiteY1" fmla="*/ 600081 h 1494417"/>
                    <a:gd name="connsiteX2" fmla="*/ 623668 w 897617"/>
                    <a:gd name="connsiteY2" fmla="*/ 1013373 h 1494417"/>
                    <a:gd name="connsiteX3" fmla="*/ 564654 w 897617"/>
                    <a:gd name="connsiteY3" fmla="*/ 1031693 h 1494417"/>
                    <a:gd name="connsiteX4" fmla="*/ 576362 w 897617"/>
                    <a:gd name="connsiteY4" fmla="*/ 1146332 h 1494417"/>
                    <a:gd name="connsiteX5" fmla="*/ 603640 w 897617"/>
                    <a:gd name="connsiteY5" fmla="*/ 1146332 h 1494417"/>
                    <a:gd name="connsiteX6" fmla="*/ 787333 w 897617"/>
                    <a:gd name="connsiteY6" fmla="*/ 1320375 h 1494417"/>
                    <a:gd name="connsiteX7" fmla="*/ 787332 w 897617"/>
                    <a:gd name="connsiteY7" fmla="*/ 1494417 h 1494417"/>
                    <a:gd name="connsiteX8" fmla="*/ 189203 w 897617"/>
                    <a:gd name="connsiteY8" fmla="*/ 1494417 h 1494417"/>
                    <a:gd name="connsiteX9" fmla="*/ 189203 w 897617"/>
                    <a:gd name="connsiteY9" fmla="*/ 1320375 h 1494417"/>
                    <a:gd name="connsiteX10" fmla="*/ 301395 w 897617"/>
                    <a:gd name="connsiteY10" fmla="*/ 1160009 h 1494417"/>
                    <a:gd name="connsiteX11" fmla="*/ 352805 w 897617"/>
                    <a:gd name="connsiteY11" fmla="*/ 1150175 h 1494417"/>
                    <a:gd name="connsiteX12" fmla="*/ 364051 w 897617"/>
                    <a:gd name="connsiteY12" fmla="*/ 1040051 h 1494417"/>
                    <a:gd name="connsiteX13" fmla="*/ 358679 w 897617"/>
                    <a:gd name="connsiteY13" fmla="*/ 1039509 h 1494417"/>
                    <a:gd name="connsiteX14" fmla="*/ 535 w 897617"/>
                    <a:gd name="connsiteY14" fmla="*/ 600081 h 1494417"/>
                    <a:gd name="connsiteX15" fmla="*/ 449076 w 897617"/>
                    <a:gd name="connsiteY15" fmla="*/ 28 h 1494417"/>
                    <a:gd name="connsiteX0" fmla="*/ 449076 w 897617"/>
                    <a:gd name="connsiteY0" fmla="*/ 3 h 1494392"/>
                    <a:gd name="connsiteX1" fmla="*/ 897617 w 897617"/>
                    <a:gd name="connsiteY1" fmla="*/ 600056 h 1494392"/>
                    <a:gd name="connsiteX2" fmla="*/ 623668 w 897617"/>
                    <a:gd name="connsiteY2" fmla="*/ 1013348 h 1494392"/>
                    <a:gd name="connsiteX3" fmla="*/ 564654 w 897617"/>
                    <a:gd name="connsiteY3" fmla="*/ 1031668 h 1494392"/>
                    <a:gd name="connsiteX4" fmla="*/ 576362 w 897617"/>
                    <a:gd name="connsiteY4" fmla="*/ 1146307 h 1494392"/>
                    <a:gd name="connsiteX5" fmla="*/ 603640 w 897617"/>
                    <a:gd name="connsiteY5" fmla="*/ 1146307 h 1494392"/>
                    <a:gd name="connsiteX6" fmla="*/ 787333 w 897617"/>
                    <a:gd name="connsiteY6" fmla="*/ 1320350 h 1494392"/>
                    <a:gd name="connsiteX7" fmla="*/ 787332 w 897617"/>
                    <a:gd name="connsiteY7" fmla="*/ 1494392 h 1494392"/>
                    <a:gd name="connsiteX8" fmla="*/ 189203 w 897617"/>
                    <a:gd name="connsiteY8" fmla="*/ 1494392 h 1494392"/>
                    <a:gd name="connsiteX9" fmla="*/ 189203 w 897617"/>
                    <a:gd name="connsiteY9" fmla="*/ 1320350 h 1494392"/>
                    <a:gd name="connsiteX10" fmla="*/ 301395 w 897617"/>
                    <a:gd name="connsiteY10" fmla="*/ 1159984 h 1494392"/>
                    <a:gd name="connsiteX11" fmla="*/ 352805 w 897617"/>
                    <a:gd name="connsiteY11" fmla="*/ 1150150 h 1494392"/>
                    <a:gd name="connsiteX12" fmla="*/ 364051 w 897617"/>
                    <a:gd name="connsiteY12" fmla="*/ 1040026 h 1494392"/>
                    <a:gd name="connsiteX13" fmla="*/ 358679 w 897617"/>
                    <a:gd name="connsiteY13" fmla="*/ 1039484 h 1494392"/>
                    <a:gd name="connsiteX14" fmla="*/ 535 w 897617"/>
                    <a:gd name="connsiteY14" fmla="*/ 607961 h 1494392"/>
                    <a:gd name="connsiteX15" fmla="*/ 449076 w 897617"/>
                    <a:gd name="connsiteY15" fmla="*/ 3 h 1494392"/>
                    <a:gd name="connsiteX0" fmla="*/ 448594 w 897135"/>
                    <a:gd name="connsiteY0" fmla="*/ 3 h 1494392"/>
                    <a:gd name="connsiteX1" fmla="*/ 897135 w 897135"/>
                    <a:gd name="connsiteY1" fmla="*/ 600056 h 1494392"/>
                    <a:gd name="connsiteX2" fmla="*/ 623186 w 897135"/>
                    <a:gd name="connsiteY2" fmla="*/ 1013348 h 1494392"/>
                    <a:gd name="connsiteX3" fmla="*/ 564172 w 897135"/>
                    <a:gd name="connsiteY3" fmla="*/ 1031668 h 1494392"/>
                    <a:gd name="connsiteX4" fmla="*/ 575880 w 897135"/>
                    <a:gd name="connsiteY4" fmla="*/ 1146307 h 1494392"/>
                    <a:gd name="connsiteX5" fmla="*/ 603158 w 897135"/>
                    <a:gd name="connsiteY5" fmla="*/ 1146307 h 1494392"/>
                    <a:gd name="connsiteX6" fmla="*/ 786851 w 897135"/>
                    <a:gd name="connsiteY6" fmla="*/ 1320350 h 1494392"/>
                    <a:gd name="connsiteX7" fmla="*/ 786850 w 897135"/>
                    <a:gd name="connsiteY7" fmla="*/ 1494392 h 1494392"/>
                    <a:gd name="connsiteX8" fmla="*/ 188721 w 897135"/>
                    <a:gd name="connsiteY8" fmla="*/ 1494392 h 1494392"/>
                    <a:gd name="connsiteX9" fmla="*/ 188721 w 897135"/>
                    <a:gd name="connsiteY9" fmla="*/ 1320350 h 1494392"/>
                    <a:gd name="connsiteX10" fmla="*/ 300913 w 897135"/>
                    <a:gd name="connsiteY10" fmla="*/ 1159984 h 1494392"/>
                    <a:gd name="connsiteX11" fmla="*/ 352323 w 897135"/>
                    <a:gd name="connsiteY11" fmla="*/ 1150150 h 1494392"/>
                    <a:gd name="connsiteX12" fmla="*/ 363569 w 897135"/>
                    <a:gd name="connsiteY12" fmla="*/ 1040026 h 1494392"/>
                    <a:gd name="connsiteX13" fmla="*/ 358197 w 897135"/>
                    <a:gd name="connsiteY13" fmla="*/ 1039484 h 1494392"/>
                    <a:gd name="connsiteX14" fmla="*/ 53 w 897135"/>
                    <a:gd name="connsiteY14" fmla="*/ 607961 h 1494392"/>
                    <a:gd name="connsiteX15" fmla="*/ 448594 w 897135"/>
                    <a:gd name="connsiteY15" fmla="*/ 3 h 1494392"/>
                    <a:gd name="connsiteX0" fmla="*/ 448654 w 897195"/>
                    <a:gd name="connsiteY0" fmla="*/ 3 h 1494392"/>
                    <a:gd name="connsiteX1" fmla="*/ 897195 w 897195"/>
                    <a:gd name="connsiteY1" fmla="*/ 600056 h 1494392"/>
                    <a:gd name="connsiteX2" fmla="*/ 623246 w 897195"/>
                    <a:gd name="connsiteY2" fmla="*/ 1013348 h 1494392"/>
                    <a:gd name="connsiteX3" fmla="*/ 564232 w 897195"/>
                    <a:gd name="connsiteY3" fmla="*/ 1031668 h 1494392"/>
                    <a:gd name="connsiteX4" fmla="*/ 575940 w 897195"/>
                    <a:gd name="connsiteY4" fmla="*/ 1146307 h 1494392"/>
                    <a:gd name="connsiteX5" fmla="*/ 603218 w 897195"/>
                    <a:gd name="connsiteY5" fmla="*/ 1146307 h 1494392"/>
                    <a:gd name="connsiteX6" fmla="*/ 786911 w 897195"/>
                    <a:gd name="connsiteY6" fmla="*/ 1320350 h 1494392"/>
                    <a:gd name="connsiteX7" fmla="*/ 786910 w 897195"/>
                    <a:gd name="connsiteY7" fmla="*/ 1494392 h 1494392"/>
                    <a:gd name="connsiteX8" fmla="*/ 188781 w 897195"/>
                    <a:gd name="connsiteY8" fmla="*/ 1494392 h 1494392"/>
                    <a:gd name="connsiteX9" fmla="*/ 188781 w 897195"/>
                    <a:gd name="connsiteY9" fmla="*/ 1320350 h 1494392"/>
                    <a:gd name="connsiteX10" fmla="*/ 300973 w 897195"/>
                    <a:gd name="connsiteY10" fmla="*/ 1159984 h 1494392"/>
                    <a:gd name="connsiteX11" fmla="*/ 352383 w 897195"/>
                    <a:gd name="connsiteY11" fmla="*/ 1150150 h 1494392"/>
                    <a:gd name="connsiteX12" fmla="*/ 363629 w 897195"/>
                    <a:gd name="connsiteY12" fmla="*/ 1040026 h 1494392"/>
                    <a:gd name="connsiteX13" fmla="*/ 358257 w 897195"/>
                    <a:gd name="connsiteY13" fmla="*/ 1039484 h 1494392"/>
                    <a:gd name="connsiteX14" fmla="*/ 113 w 897195"/>
                    <a:gd name="connsiteY14" fmla="*/ 607961 h 1494392"/>
                    <a:gd name="connsiteX15" fmla="*/ 448654 w 897195"/>
                    <a:gd name="connsiteY15" fmla="*/ 3 h 1494392"/>
                    <a:gd name="connsiteX0" fmla="*/ 448644 w 897185"/>
                    <a:gd name="connsiteY0" fmla="*/ 3 h 1494392"/>
                    <a:gd name="connsiteX1" fmla="*/ 897185 w 897185"/>
                    <a:gd name="connsiteY1" fmla="*/ 600056 h 1494392"/>
                    <a:gd name="connsiteX2" fmla="*/ 623236 w 897185"/>
                    <a:gd name="connsiteY2" fmla="*/ 1013348 h 1494392"/>
                    <a:gd name="connsiteX3" fmla="*/ 564222 w 897185"/>
                    <a:gd name="connsiteY3" fmla="*/ 1031668 h 1494392"/>
                    <a:gd name="connsiteX4" fmla="*/ 575930 w 897185"/>
                    <a:gd name="connsiteY4" fmla="*/ 1146307 h 1494392"/>
                    <a:gd name="connsiteX5" fmla="*/ 603208 w 897185"/>
                    <a:gd name="connsiteY5" fmla="*/ 1146307 h 1494392"/>
                    <a:gd name="connsiteX6" fmla="*/ 786901 w 897185"/>
                    <a:gd name="connsiteY6" fmla="*/ 1320350 h 1494392"/>
                    <a:gd name="connsiteX7" fmla="*/ 786900 w 897185"/>
                    <a:gd name="connsiteY7" fmla="*/ 1494392 h 1494392"/>
                    <a:gd name="connsiteX8" fmla="*/ 188771 w 897185"/>
                    <a:gd name="connsiteY8" fmla="*/ 1494392 h 1494392"/>
                    <a:gd name="connsiteX9" fmla="*/ 188771 w 897185"/>
                    <a:gd name="connsiteY9" fmla="*/ 1320350 h 1494392"/>
                    <a:gd name="connsiteX10" fmla="*/ 300963 w 897185"/>
                    <a:gd name="connsiteY10" fmla="*/ 1159984 h 1494392"/>
                    <a:gd name="connsiteX11" fmla="*/ 352373 w 897185"/>
                    <a:gd name="connsiteY11" fmla="*/ 1150150 h 1494392"/>
                    <a:gd name="connsiteX12" fmla="*/ 363619 w 897185"/>
                    <a:gd name="connsiteY12" fmla="*/ 1040026 h 1494392"/>
                    <a:gd name="connsiteX13" fmla="*/ 358247 w 897185"/>
                    <a:gd name="connsiteY13" fmla="*/ 1039484 h 1494392"/>
                    <a:gd name="connsiteX14" fmla="*/ 103 w 897185"/>
                    <a:gd name="connsiteY14" fmla="*/ 607961 h 1494392"/>
                    <a:gd name="connsiteX15" fmla="*/ 448644 w 897185"/>
                    <a:gd name="connsiteY15" fmla="*/ 3 h 1494392"/>
                    <a:gd name="connsiteX0" fmla="*/ 448644 w 897198"/>
                    <a:gd name="connsiteY0" fmla="*/ 3 h 1494392"/>
                    <a:gd name="connsiteX1" fmla="*/ 897185 w 897198"/>
                    <a:gd name="connsiteY1" fmla="*/ 600056 h 1494392"/>
                    <a:gd name="connsiteX2" fmla="*/ 623236 w 897198"/>
                    <a:gd name="connsiteY2" fmla="*/ 1013348 h 1494392"/>
                    <a:gd name="connsiteX3" fmla="*/ 564222 w 897198"/>
                    <a:gd name="connsiteY3" fmla="*/ 1031668 h 1494392"/>
                    <a:gd name="connsiteX4" fmla="*/ 575930 w 897198"/>
                    <a:gd name="connsiteY4" fmla="*/ 1146307 h 1494392"/>
                    <a:gd name="connsiteX5" fmla="*/ 603208 w 897198"/>
                    <a:gd name="connsiteY5" fmla="*/ 1146307 h 1494392"/>
                    <a:gd name="connsiteX6" fmla="*/ 786901 w 897198"/>
                    <a:gd name="connsiteY6" fmla="*/ 1320350 h 1494392"/>
                    <a:gd name="connsiteX7" fmla="*/ 786900 w 897198"/>
                    <a:gd name="connsiteY7" fmla="*/ 1494392 h 1494392"/>
                    <a:gd name="connsiteX8" fmla="*/ 188771 w 897198"/>
                    <a:gd name="connsiteY8" fmla="*/ 1494392 h 1494392"/>
                    <a:gd name="connsiteX9" fmla="*/ 188771 w 897198"/>
                    <a:gd name="connsiteY9" fmla="*/ 1320350 h 1494392"/>
                    <a:gd name="connsiteX10" fmla="*/ 300963 w 897198"/>
                    <a:gd name="connsiteY10" fmla="*/ 1159984 h 1494392"/>
                    <a:gd name="connsiteX11" fmla="*/ 352373 w 897198"/>
                    <a:gd name="connsiteY11" fmla="*/ 1150150 h 1494392"/>
                    <a:gd name="connsiteX12" fmla="*/ 363619 w 897198"/>
                    <a:gd name="connsiteY12" fmla="*/ 1040026 h 1494392"/>
                    <a:gd name="connsiteX13" fmla="*/ 358247 w 897198"/>
                    <a:gd name="connsiteY13" fmla="*/ 1039484 h 1494392"/>
                    <a:gd name="connsiteX14" fmla="*/ 103 w 897198"/>
                    <a:gd name="connsiteY14" fmla="*/ 607961 h 1494392"/>
                    <a:gd name="connsiteX15" fmla="*/ 448644 w 897198"/>
                    <a:gd name="connsiteY15" fmla="*/ 3 h 1494392"/>
                    <a:gd name="connsiteX0" fmla="*/ 486373 w 934927"/>
                    <a:gd name="connsiteY0" fmla="*/ 3 h 1494392"/>
                    <a:gd name="connsiteX1" fmla="*/ 934914 w 934927"/>
                    <a:gd name="connsiteY1" fmla="*/ 600056 h 1494392"/>
                    <a:gd name="connsiteX2" fmla="*/ 660965 w 934927"/>
                    <a:gd name="connsiteY2" fmla="*/ 1013348 h 1494392"/>
                    <a:gd name="connsiteX3" fmla="*/ 601951 w 934927"/>
                    <a:gd name="connsiteY3" fmla="*/ 1031668 h 1494392"/>
                    <a:gd name="connsiteX4" fmla="*/ 613659 w 934927"/>
                    <a:gd name="connsiteY4" fmla="*/ 1146307 h 1494392"/>
                    <a:gd name="connsiteX5" fmla="*/ 640937 w 934927"/>
                    <a:gd name="connsiteY5" fmla="*/ 1146307 h 1494392"/>
                    <a:gd name="connsiteX6" fmla="*/ 824630 w 934927"/>
                    <a:gd name="connsiteY6" fmla="*/ 1320350 h 1494392"/>
                    <a:gd name="connsiteX7" fmla="*/ 824629 w 934927"/>
                    <a:gd name="connsiteY7" fmla="*/ 1494392 h 1494392"/>
                    <a:gd name="connsiteX8" fmla="*/ 226500 w 934927"/>
                    <a:gd name="connsiteY8" fmla="*/ 1494392 h 1494392"/>
                    <a:gd name="connsiteX9" fmla="*/ 226500 w 934927"/>
                    <a:gd name="connsiteY9" fmla="*/ 1320350 h 1494392"/>
                    <a:gd name="connsiteX10" fmla="*/ 338692 w 934927"/>
                    <a:gd name="connsiteY10" fmla="*/ 1159984 h 1494392"/>
                    <a:gd name="connsiteX11" fmla="*/ 390102 w 934927"/>
                    <a:gd name="connsiteY11" fmla="*/ 1150150 h 1494392"/>
                    <a:gd name="connsiteX12" fmla="*/ 401348 w 934927"/>
                    <a:gd name="connsiteY12" fmla="*/ 1040026 h 1494392"/>
                    <a:gd name="connsiteX13" fmla="*/ 395976 w 934927"/>
                    <a:gd name="connsiteY13" fmla="*/ 1039484 h 1494392"/>
                    <a:gd name="connsiteX14" fmla="*/ 65476 w 934927"/>
                    <a:gd name="connsiteY14" fmla="*/ 792721 h 1494392"/>
                    <a:gd name="connsiteX15" fmla="*/ 37832 w 934927"/>
                    <a:gd name="connsiteY15" fmla="*/ 607961 h 1494392"/>
                    <a:gd name="connsiteX16" fmla="*/ 486373 w 934927"/>
                    <a:gd name="connsiteY16" fmla="*/ 3 h 1494392"/>
                    <a:gd name="connsiteX0" fmla="*/ 486373 w 934927"/>
                    <a:gd name="connsiteY0" fmla="*/ 3 h 1494392"/>
                    <a:gd name="connsiteX1" fmla="*/ 934914 w 934927"/>
                    <a:gd name="connsiteY1" fmla="*/ 600056 h 1494392"/>
                    <a:gd name="connsiteX2" fmla="*/ 660965 w 934927"/>
                    <a:gd name="connsiteY2" fmla="*/ 1013348 h 1494392"/>
                    <a:gd name="connsiteX3" fmla="*/ 601951 w 934927"/>
                    <a:gd name="connsiteY3" fmla="*/ 1031668 h 1494392"/>
                    <a:gd name="connsiteX4" fmla="*/ 613659 w 934927"/>
                    <a:gd name="connsiteY4" fmla="*/ 1146307 h 1494392"/>
                    <a:gd name="connsiteX5" fmla="*/ 640937 w 934927"/>
                    <a:gd name="connsiteY5" fmla="*/ 1146307 h 1494392"/>
                    <a:gd name="connsiteX6" fmla="*/ 824630 w 934927"/>
                    <a:gd name="connsiteY6" fmla="*/ 1320350 h 1494392"/>
                    <a:gd name="connsiteX7" fmla="*/ 824629 w 934927"/>
                    <a:gd name="connsiteY7" fmla="*/ 1494392 h 1494392"/>
                    <a:gd name="connsiteX8" fmla="*/ 226500 w 934927"/>
                    <a:gd name="connsiteY8" fmla="*/ 1494392 h 1494392"/>
                    <a:gd name="connsiteX9" fmla="*/ 226500 w 934927"/>
                    <a:gd name="connsiteY9" fmla="*/ 1320350 h 1494392"/>
                    <a:gd name="connsiteX10" fmla="*/ 338692 w 934927"/>
                    <a:gd name="connsiteY10" fmla="*/ 1159984 h 1494392"/>
                    <a:gd name="connsiteX11" fmla="*/ 390102 w 934927"/>
                    <a:gd name="connsiteY11" fmla="*/ 1150150 h 1494392"/>
                    <a:gd name="connsiteX12" fmla="*/ 401348 w 934927"/>
                    <a:gd name="connsiteY12" fmla="*/ 1040026 h 1494392"/>
                    <a:gd name="connsiteX13" fmla="*/ 395976 w 934927"/>
                    <a:gd name="connsiteY13" fmla="*/ 1039484 h 1494392"/>
                    <a:gd name="connsiteX14" fmla="*/ 65476 w 934927"/>
                    <a:gd name="connsiteY14" fmla="*/ 792721 h 1494392"/>
                    <a:gd name="connsiteX15" fmla="*/ 37832 w 934927"/>
                    <a:gd name="connsiteY15" fmla="*/ 607961 h 1494392"/>
                    <a:gd name="connsiteX16" fmla="*/ 486373 w 934927"/>
                    <a:gd name="connsiteY16" fmla="*/ 3 h 1494392"/>
                    <a:gd name="connsiteX0" fmla="*/ 477988 w 926542"/>
                    <a:gd name="connsiteY0" fmla="*/ 3 h 1494392"/>
                    <a:gd name="connsiteX1" fmla="*/ 926529 w 926542"/>
                    <a:gd name="connsiteY1" fmla="*/ 600056 h 1494392"/>
                    <a:gd name="connsiteX2" fmla="*/ 652580 w 926542"/>
                    <a:gd name="connsiteY2" fmla="*/ 1013348 h 1494392"/>
                    <a:gd name="connsiteX3" fmla="*/ 593566 w 926542"/>
                    <a:gd name="connsiteY3" fmla="*/ 1031668 h 1494392"/>
                    <a:gd name="connsiteX4" fmla="*/ 605274 w 926542"/>
                    <a:gd name="connsiteY4" fmla="*/ 1146307 h 1494392"/>
                    <a:gd name="connsiteX5" fmla="*/ 632552 w 926542"/>
                    <a:gd name="connsiteY5" fmla="*/ 1146307 h 1494392"/>
                    <a:gd name="connsiteX6" fmla="*/ 816245 w 926542"/>
                    <a:gd name="connsiteY6" fmla="*/ 1320350 h 1494392"/>
                    <a:gd name="connsiteX7" fmla="*/ 816244 w 926542"/>
                    <a:gd name="connsiteY7" fmla="*/ 1494392 h 1494392"/>
                    <a:gd name="connsiteX8" fmla="*/ 218115 w 926542"/>
                    <a:gd name="connsiteY8" fmla="*/ 1494392 h 1494392"/>
                    <a:gd name="connsiteX9" fmla="*/ 218115 w 926542"/>
                    <a:gd name="connsiteY9" fmla="*/ 1320350 h 1494392"/>
                    <a:gd name="connsiteX10" fmla="*/ 330307 w 926542"/>
                    <a:gd name="connsiteY10" fmla="*/ 1159984 h 1494392"/>
                    <a:gd name="connsiteX11" fmla="*/ 381717 w 926542"/>
                    <a:gd name="connsiteY11" fmla="*/ 1150150 h 1494392"/>
                    <a:gd name="connsiteX12" fmla="*/ 392963 w 926542"/>
                    <a:gd name="connsiteY12" fmla="*/ 1040026 h 1494392"/>
                    <a:gd name="connsiteX13" fmla="*/ 387591 w 926542"/>
                    <a:gd name="connsiteY13" fmla="*/ 1039484 h 1494392"/>
                    <a:gd name="connsiteX14" fmla="*/ 80808 w 926542"/>
                    <a:gd name="connsiteY14" fmla="*/ 788768 h 1494392"/>
                    <a:gd name="connsiteX15" fmla="*/ 29447 w 926542"/>
                    <a:gd name="connsiteY15" fmla="*/ 607961 h 1494392"/>
                    <a:gd name="connsiteX16" fmla="*/ 477988 w 926542"/>
                    <a:gd name="connsiteY16" fmla="*/ 3 h 1494392"/>
                    <a:gd name="connsiteX0" fmla="*/ 477988 w 926542"/>
                    <a:gd name="connsiteY0" fmla="*/ 3 h 1494392"/>
                    <a:gd name="connsiteX1" fmla="*/ 926529 w 926542"/>
                    <a:gd name="connsiteY1" fmla="*/ 600056 h 1494392"/>
                    <a:gd name="connsiteX2" fmla="*/ 652580 w 926542"/>
                    <a:gd name="connsiteY2" fmla="*/ 1013348 h 1494392"/>
                    <a:gd name="connsiteX3" fmla="*/ 593566 w 926542"/>
                    <a:gd name="connsiteY3" fmla="*/ 1031668 h 1494392"/>
                    <a:gd name="connsiteX4" fmla="*/ 605274 w 926542"/>
                    <a:gd name="connsiteY4" fmla="*/ 1146307 h 1494392"/>
                    <a:gd name="connsiteX5" fmla="*/ 632552 w 926542"/>
                    <a:gd name="connsiteY5" fmla="*/ 1146307 h 1494392"/>
                    <a:gd name="connsiteX6" fmla="*/ 816245 w 926542"/>
                    <a:gd name="connsiteY6" fmla="*/ 1320350 h 1494392"/>
                    <a:gd name="connsiteX7" fmla="*/ 816244 w 926542"/>
                    <a:gd name="connsiteY7" fmla="*/ 1494392 h 1494392"/>
                    <a:gd name="connsiteX8" fmla="*/ 218115 w 926542"/>
                    <a:gd name="connsiteY8" fmla="*/ 1494392 h 1494392"/>
                    <a:gd name="connsiteX9" fmla="*/ 218115 w 926542"/>
                    <a:gd name="connsiteY9" fmla="*/ 1320350 h 1494392"/>
                    <a:gd name="connsiteX10" fmla="*/ 330307 w 926542"/>
                    <a:gd name="connsiteY10" fmla="*/ 1159984 h 1494392"/>
                    <a:gd name="connsiteX11" fmla="*/ 381717 w 926542"/>
                    <a:gd name="connsiteY11" fmla="*/ 1150150 h 1494392"/>
                    <a:gd name="connsiteX12" fmla="*/ 392963 w 926542"/>
                    <a:gd name="connsiteY12" fmla="*/ 1040026 h 1494392"/>
                    <a:gd name="connsiteX13" fmla="*/ 387591 w 926542"/>
                    <a:gd name="connsiteY13" fmla="*/ 1039484 h 1494392"/>
                    <a:gd name="connsiteX14" fmla="*/ 80808 w 926542"/>
                    <a:gd name="connsiteY14" fmla="*/ 788768 h 1494392"/>
                    <a:gd name="connsiteX15" fmla="*/ 29447 w 926542"/>
                    <a:gd name="connsiteY15" fmla="*/ 607961 h 1494392"/>
                    <a:gd name="connsiteX16" fmla="*/ 477988 w 926542"/>
                    <a:gd name="connsiteY16" fmla="*/ 3 h 1494392"/>
                    <a:gd name="connsiteX0" fmla="*/ 448584 w 897138"/>
                    <a:gd name="connsiteY0" fmla="*/ 3 h 1494392"/>
                    <a:gd name="connsiteX1" fmla="*/ 897125 w 897138"/>
                    <a:gd name="connsiteY1" fmla="*/ 600056 h 1494392"/>
                    <a:gd name="connsiteX2" fmla="*/ 623176 w 897138"/>
                    <a:gd name="connsiteY2" fmla="*/ 1013348 h 1494392"/>
                    <a:gd name="connsiteX3" fmla="*/ 564162 w 897138"/>
                    <a:gd name="connsiteY3" fmla="*/ 1031668 h 1494392"/>
                    <a:gd name="connsiteX4" fmla="*/ 575870 w 897138"/>
                    <a:gd name="connsiteY4" fmla="*/ 1146307 h 1494392"/>
                    <a:gd name="connsiteX5" fmla="*/ 603148 w 897138"/>
                    <a:gd name="connsiteY5" fmla="*/ 1146307 h 1494392"/>
                    <a:gd name="connsiteX6" fmla="*/ 786841 w 897138"/>
                    <a:gd name="connsiteY6" fmla="*/ 1320350 h 1494392"/>
                    <a:gd name="connsiteX7" fmla="*/ 786840 w 897138"/>
                    <a:gd name="connsiteY7" fmla="*/ 1494392 h 1494392"/>
                    <a:gd name="connsiteX8" fmla="*/ 188711 w 897138"/>
                    <a:gd name="connsiteY8" fmla="*/ 1494392 h 1494392"/>
                    <a:gd name="connsiteX9" fmla="*/ 188711 w 897138"/>
                    <a:gd name="connsiteY9" fmla="*/ 1320350 h 1494392"/>
                    <a:gd name="connsiteX10" fmla="*/ 300903 w 897138"/>
                    <a:gd name="connsiteY10" fmla="*/ 1159984 h 1494392"/>
                    <a:gd name="connsiteX11" fmla="*/ 352313 w 897138"/>
                    <a:gd name="connsiteY11" fmla="*/ 1150150 h 1494392"/>
                    <a:gd name="connsiteX12" fmla="*/ 363559 w 897138"/>
                    <a:gd name="connsiteY12" fmla="*/ 1040026 h 1494392"/>
                    <a:gd name="connsiteX13" fmla="*/ 358187 w 897138"/>
                    <a:gd name="connsiteY13" fmla="*/ 1039484 h 1494392"/>
                    <a:gd name="connsiteX14" fmla="*/ 51404 w 897138"/>
                    <a:gd name="connsiteY14" fmla="*/ 788768 h 1494392"/>
                    <a:gd name="connsiteX15" fmla="*/ 43 w 897138"/>
                    <a:gd name="connsiteY15" fmla="*/ 607961 h 1494392"/>
                    <a:gd name="connsiteX16" fmla="*/ 448584 w 897138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52142 w 897876"/>
                    <a:gd name="connsiteY14" fmla="*/ 788768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52142 w 897876"/>
                    <a:gd name="connsiteY14" fmla="*/ 788768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52142 w 897876"/>
                    <a:gd name="connsiteY14" fmla="*/ 788768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52142 w 897876"/>
                    <a:gd name="connsiteY14" fmla="*/ 788768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52142 w 897876"/>
                    <a:gd name="connsiteY14" fmla="*/ 788768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60047 w 897876"/>
                    <a:gd name="connsiteY14" fmla="*/ 799309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7876" h="1494392">
                      <a:moveTo>
                        <a:pt x="449322" y="3"/>
                      </a:moveTo>
                      <a:cubicBezTo>
                        <a:pt x="749041" y="-1315"/>
                        <a:pt x="896434" y="423918"/>
                        <a:pt x="897863" y="600056"/>
                      </a:cubicBezTo>
                      <a:cubicBezTo>
                        <a:pt x="899292" y="776194"/>
                        <a:pt x="784902" y="945256"/>
                        <a:pt x="623914" y="1013348"/>
                      </a:cubicBezTo>
                      <a:lnTo>
                        <a:pt x="564900" y="1031668"/>
                      </a:lnTo>
                      <a:lnTo>
                        <a:pt x="576608" y="1146307"/>
                      </a:lnTo>
                      <a:lnTo>
                        <a:pt x="603886" y="1146307"/>
                      </a:lnTo>
                      <a:cubicBezTo>
                        <a:pt x="705337" y="1146307"/>
                        <a:pt x="787579" y="1224229"/>
                        <a:pt x="787579" y="1320350"/>
                      </a:cubicBezTo>
                      <a:cubicBezTo>
                        <a:pt x="787579" y="1378364"/>
                        <a:pt x="787578" y="1436378"/>
                        <a:pt x="787578" y="1494392"/>
                      </a:cubicBezTo>
                      <a:lnTo>
                        <a:pt x="189449" y="1494392"/>
                      </a:lnTo>
                      <a:lnTo>
                        <a:pt x="189449" y="1320350"/>
                      </a:lnTo>
                      <a:cubicBezTo>
                        <a:pt x="189449" y="1248259"/>
                        <a:pt x="235710" y="1186406"/>
                        <a:pt x="301641" y="1159984"/>
                      </a:cubicBezTo>
                      <a:lnTo>
                        <a:pt x="353051" y="1150150"/>
                      </a:lnTo>
                      <a:lnTo>
                        <a:pt x="364297" y="1040026"/>
                      </a:lnTo>
                      <a:lnTo>
                        <a:pt x="358925" y="1039484"/>
                      </a:lnTo>
                      <a:cubicBezTo>
                        <a:pt x="302946" y="998267"/>
                        <a:pt x="78234" y="1021436"/>
                        <a:pt x="60047" y="799309"/>
                      </a:cubicBezTo>
                      <a:cubicBezTo>
                        <a:pt x="53059" y="740566"/>
                        <a:pt x="3758" y="675519"/>
                        <a:pt x="781" y="607961"/>
                      </a:cubicBezTo>
                      <a:cubicBezTo>
                        <a:pt x="-12737" y="479794"/>
                        <a:pt x="149603" y="1321"/>
                        <a:pt x="449322" y="3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68620530-F2E0-4F30-B7B7-4848E879735C}"/>
                    </a:ext>
                  </a:extLst>
                </p:cNvPr>
                <p:cNvSpPr/>
                <p:nvPr/>
              </p:nvSpPr>
              <p:spPr>
                <a:xfrm>
                  <a:off x="1765734" y="2180993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559F261B-16A4-4BDC-8176-91988CCA93BA}"/>
                    </a:ext>
                  </a:extLst>
                </p:cNvPr>
                <p:cNvSpPr/>
                <p:nvPr/>
              </p:nvSpPr>
              <p:spPr>
                <a:xfrm>
                  <a:off x="1399832" y="2319116"/>
                  <a:ext cx="1165334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600765 w 966837"/>
                    <a:gd name="connsiteY0" fmla="*/ 0 h 1020925"/>
                    <a:gd name="connsiteX1" fmla="*/ 661420 w 966837"/>
                    <a:gd name="connsiteY1" fmla="*/ 0 h 1020925"/>
                    <a:gd name="connsiteX2" fmla="*/ 966837 w 966837"/>
                    <a:gd name="connsiteY2" fmla="*/ 320391 h 1020925"/>
                    <a:gd name="connsiteX3" fmla="*/ 966837 w 966837"/>
                    <a:gd name="connsiteY3" fmla="*/ 1020925 h 1020925"/>
                    <a:gd name="connsiteX4" fmla="*/ 15142 w 966837"/>
                    <a:gd name="connsiteY4" fmla="*/ 1020925 h 1020925"/>
                    <a:gd name="connsiteX5" fmla="*/ 25741 w 966837"/>
                    <a:gd name="connsiteY5" fmla="*/ 397671 h 1020925"/>
                    <a:gd name="connsiteX6" fmla="*/ 104797 w 966837"/>
                    <a:gd name="connsiteY6" fmla="*/ 143639 h 1020925"/>
                    <a:gd name="connsiteX7" fmla="*/ 270080 w 966837"/>
                    <a:gd name="connsiteY7" fmla="*/ 10385 h 1020925"/>
                    <a:gd name="connsiteX8" fmla="*/ 289285 w 966837"/>
                    <a:gd name="connsiteY8" fmla="*/ 7678 h 1020925"/>
                    <a:gd name="connsiteX9" fmla="*/ 255349 w 966837"/>
                    <a:gd name="connsiteY9" fmla="*/ 72107 h 1020925"/>
                    <a:gd name="connsiteX10" fmla="*/ 261309 w 966837"/>
                    <a:gd name="connsiteY10" fmla="*/ 186423 h 1020925"/>
                    <a:gd name="connsiteX11" fmla="*/ 531333 w 966837"/>
                    <a:gd name="connsiteY11" fmla="*/ 86497 h 1020925"/>
                    <a:gd name="connsiteX12" fmla="*/ 596650 w 966837"/>
                    <a:gd name="connsiteY12" fmla="*/ 7813 h 1020925"/>
                    <a:gd name="connsiteX13" fmla="*/ 600765 w 966837"/>
                    <a:gd name="connsiteY13" fmla="*/ 0 h 1020925"/>
                    <a:gd name="connsiteX0" fmla="*/ 585623 w 951695"/>
                    <a:gd name="connsiteY0" fmla="*/ 0 h 1020925"/>
                    <a:gd name="connsiteX1" fmla="*/ 646278 w 951695"/>
                    <a:gd name="connsiteY1" fmla="*/ 0 h 1020925"/>
                    <a:gd name="connsiteX2" fmla="*/ 951695 w 951695"/>
                    <a:gd name="connsiteY2" fmla="*/ 320391 h 1020925"/>
                    <a:gd name="connsiteX3" fmla="*/ 951695 w 951695"/>
                    <a:gd name="connsiteY3" fmla="*/ 1020925 h 1020925"/>
                    <a:gd name="connsiteX4" fmla="*/ 0 w 951695"/>
                    <a:gd name="connsiteY4" fmla="*/ 1020925 h 1020925"/>
                    <a:gd name="connsiteX5" fmla="*/ 10599 w 951695"/>
                    <a:gd name="connsiteY5" fmla="*/ 397671 h 1020925"/>
                    <a:gd name="connsiteX6" fmla="*/ 89655 w 951695"/>
                    <a:gd name="connsiteY6" fmla="*/ 143639 h 1020925"/>
                    <a:gd name="connsiteX7" fmla="*/ 254938 w 951695"/>
                    <a:gd name="connsiteY7" fmla="*/ 10385 h 1020925"/>
                    <a:gd name="connsiteX8" fmla="*/ 274143 w 951695"/>
                    <a:gd name="connsiteY8" fmla="*/ 7678 h 1020925"/>
                    <a:gd name="connsiteX9" fmla="*/ 240207 w 951695"/>
                    <a:gd name="connsiteY9" fmla="*/ 72107 h 1020925"/>
                    <a:gd name="connsiteX10" fmla="*/ 246167 w 951695"/>
                    <a:gd name="connsiteY10" fmla="*/ 186423 h 1020925"/>
                    <a:gd name="connsiteX11" fmla="*/ 516191 w 951695"/>
                    <a:gd name="connsiteY11" fmla="*/ 86497 h 1020925"/>
                    <a:gd name="connsiteX12" fmla="*/ 581508 w 951695"/>
                    <a:gd name="connsiteY12" fmla="*/ 7813 h 1020925"/>
                    <a:gd name="connsiteX13" fmla="*/ 585623 w 951695"/>
                    <a:gd name="connsiteY13" fmla="*/ 0 h 1020925"/>
                    <a:gd name="connsiteX0" fmla="*/ 581679 w 947751"/>
                    <a:gd name="connsiteY0" fmla="*/ 0 h 1020925"/>
                    <a:gd name="connsiteX1" fmla="*/ 642334 w 947751"/>
                    <a:gd name="connsiteY1" fmla="*/ 0 h 1020925"/>
                    <a:gd name="connsiteX2" fmla="*/ 947751 w 947751"/>
                    <a:gd name="connsiteY2" fmla="*/ 320391 h 1020925"/>
                    <a:gd name="connsiteX3" fmla="*/ 947751 w 947751"/>
                    <a:gd name="connsiteY3" fmla="*/ 1020925 h 1020925"/>
                    <a:gd name="connsiteX4" fmla="*/ 3792 w 947751"/>
                    <a:gd name="connsiteY4" fmla="*/ 1020925 h 1020925"/>
                    <a:gd name="connsiteX5" fmla="*/ 6655 w 947751"/>
                    <a:gd name="connsiteY5" fmla="*/ 397671 h 1020925"/>
                    <a:gd name="connsiteX6" fmla="*/ 85711 w 947751"/>
                    <a:gd name="connsiteY6" fmla="*/ 143639 h 1020925"/>
                    <a:gd name="connsiteX7" fmla="*/ 250994 w 947751"/>
                    <a:gd name="connsiteY7" fmla="*/ 10385 h 1020925"/>
                    <a:gd name="connsiteX8" fmla="*/ 270199 w 947751"/>
                    <a:gd name="connsiteY8" fmla="*/ 7678 h 1020925"/>
                    <a:gd name="connsiteX9" fmla="*/ 236263 w 947751"/>
                    <a:gd name="connsiteY9" fmla="*/ 72107 h 1020925"/>
                    <a:gd name="connsiteX10" fmla="*/ 242223 w 947751"/>
                    <a:gd name="connsiteY10" fmla="*/ 186423 h 1020925"/>
                    <a:gd name="connsiteX11" fmla="*/ 512247 w 947751"/>
                    <a:gd name="connsiteY11" fmla="*/ 86497 h 1020925"/>
                    <a:gd name="connsiteX12" fmla="*/ 577564 w 947751"/>
                    <a:gd name="connsiteY12" fmla="*/ 7813 h 1020925"/>
                    <a:gd name="connsiteX13" fmla="*/ 581679 w 947751"/>
                    <a:gd name="connsiteY13" fmla="*/ 0 h 1020925"/>
                    <a:gd name="connsiteX0" fmla="*/ 580366 w 946438"/>
                    <a:gd name="connsiteY0" fmla="*/ 0 h 1020925"/>
                    <a:gd name="connsiteX1" fmla="*/ 641021 w 946438"/>
                    <a:gd name="connsiteY1" fmla="*/ 0 h 1020925"/>
                    <a:gd name="connsiteX2" fmla="*/ 946438 w 946438"/>
                    <a:gd name="connsiteY2" fmla="*/ 320391 h 1020925"/>
                    <a:gd name="connsiteX3" fmla="*/ 946438 w 946438"/>
                    <a:gd name="connsiteY3" fmla="*/ 1020925 h 1020925"/>
                    <a:gd name="connsiteX4" fmla="*/ 6347 w 946438"/>
                    <a:gd name="connsiteY4" fmla="*/ 1020925 h 1020925"/>
                    <a:gd name="connsiteX5" fmla="*/ 5342 w 946438"/>
                    <a:gd name="connsiteY5" fmla="*/ 397671 h 1020925"/>
                    <a:gd name="connsiteX6" fmla="*/ 84398 w 946438"/>
                    <a:gd name="connsiteY6" fmla="*/ 143639 h 1020925"/>
                    <a:gd name="connsiteX7" fmla="*/ 249681 w 946438"/>
                    <a:gd name="connsiteY7" fmla="*/ 10385 h 1020925"/>
                    <a:gd name="connsiteX8" fmla="*/ 268886 w 946438"/>
                    <a:gd name="connsiteY8" fmla="*/ 7678 h 1020925"/>
                    <a:gd name="connsiteX9" fmla="*/ 234950 w 946438"/>
                    <a:gd name="connsiteY9" fmla="*/ 72107 h 1020925"/>
                    <a:gd name="connsiteX10" fmla="*/ 240910 w 946438"/>
                    <a:gd name="connsiteY10" fmla="*/ 186423 h 1020925"/>
                    <a:gd name="connsiteX11" fmla="*/ 510934 w 946438"/>
                    <a:gd name="connsiteY11" fmla="*/ 86497 h 1020925"/>
                    <a:gd name="connsiteX12" fmla="*/ 576251 w 946438"/>
                    <a:gd name="connsiteY12" fmla="*/ 7813 h 1020925"/>
                    <a:gd name="connsiteX13" fmla="*/ 580366 w 946438"/>
                    <a:gd name="connsiteY13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46438" h="1020925">
                      <a:moveTo>
                        <a:pt x="580366" y="0"/>
                      </a:moveTo>
                      <a:lnTo>
                        <a:pt x="641021" y="0"/>
                      </a:lnTo>
                      <a:cubicBezTo>
                        <a:pt x="809698" y="0"/>
                        <a:pt x="946438" y="143444"/>
                        <a:pt x="946438" y="320391"/>
                      </a:cubicBezTo>
                      <a:lnTo>
                        <a:pt x="946438" y="1020925"/>
                      </a:lnTo>
                      <a:lnTo>
                        <a:pt x="6347" y="1020925"/>
                      </a:lnTo>
                      <a:cubicBezTo>
                        <a:pt x="7301" y="813174"/>
                        <a:pt x="-7667" y="543885"/>
                        <a:pt x="5342" y="397671"/>
                      </a:cubicBezTo>
                      <a:cubicBezTo>
                        <a:pt x="18351" y="251457"/>
                        <a:pt x="46056" y="215331"/>
                        <a:pt x="84398" y="143639"/>
                      </a:cubicBezTo>
                      <a:cubicBezTo>
                        <a:pt x="120391" y="76339"/>
                        <a:pt x="180844" y="30585"/>
                        <a:pt x="249681" y="10385"/>
                      </a:cubicBezTo>
                      <a:lnTo>
                        <a:pt x="268886" y="7678"/>
                      </a:lnTo>
                      <a:lnTo>
                        <a:pt x="234950" y="72107"/>
                      </a:lnTo>
                      <a:cubicBezTo>
                        <a:pt x="216867" y="120971"/>
                        <a:pt x="217425" y="162938"/>
                        <a:pt x="240910" y="186423"/>
                      </a:cubicBezTo>
                      <a:cubicBezTo>
                        <a:pt x="287881" y="233394"/>
                        <a:pt x="408775" y="188655"/>
                        <a:pt x="510934" y="86497"/>
                      </a:cubicBezTo>
                      <a:cubicBezTo>
                        <a:pt x="536473" y="60957"/>
                        <a:pt x="558424" y="34247"/>
                        <a:pt x="576251" y="7813"/>
                      </a:cubicBezTo>
                      <a:lnTo>
                        <a:pt x="580366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円/楕円 368">
                  <a:extLst>
                    <a:ext uri="{FF2B5EF4-FFF2-40B4-BE49-F238E27FC236}">
                      <a16:creationId xmlns:a16="http://schemas.microsoft.com/office/drawing/2014/main" id="{18666A8E-2563-4B0F-B785-F15B98D82205}"/>
                    </a:ext>
                  </a:extLst>
                </p:cNvPr>
                <p:cNvSpPr/>
                <p:nvPr/>
              </p:nvSpPr>
              <p:spPr>
                <a:xfrm rot="900000" flipH="1">
                  <a:off x="2256247" y="1489571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円/楕円 369">
                  <a:extLst>
                    <a:ext uri="{FF2B5EF4-FFF2-40B4-BE49-F238E27FC236}">
                      <a16:creationId xmlns:a16="http://schemas.microsoft.com/office/drawing/2014/main" id="{FEAB652B-AD3E-429F-9752-B6930F9C00C4}"/>
                    </a:ext>
                  </a:extLst>
                </p:cNvPr>
                <p:cNvSpPr/>
                <p:nvPr/>
              </p:nvSpPr>
              <p:spPr>
                <a:xfrm rot="900000" flipH="1">
                  <a:off x="2309230" y="1560120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96CF9382-6A94-4743-8200-2AF444999AA0}"/>
                    </a:ext>
                  </a:extLst>
                </p:cNvPr>
                <p:cNvSpPr/>
                <p:nvPr/>
              </p:nvSpPr>
              <p:spPr>
                <a:xfrm>
                  <a:off x="1495347" y="1958437"/>
                  <a:ext cx="831210" cy="308522"/>
                </a:xfrm>
                <a:custGeom>
                  <a:avLst/>
                  <a:gdLst>
                    <a:gd name="connsiteX0" fmla="*/ 858141 w 858141"/>
                    <a:gd name="connsiteY0" fmla="*/ 0 h 309197"/>
                    <a:gd name="connsiteX1" fmla="*/ 837689 w 858141"/>
                    <a:gd name="connsiteY1" fmla="*/ 42220 h 309197"/>
                    <a:gd name="connsiteX2" fmla="*/ 389558 w 858141"/>
                    <a:gd name="connsiteY2" fmla="*/ 309197 h 309197"/>
                    <a:gd name="connsiteX3" fmla="*/ 7418 w 858141"/>
                    <a:gd name="connsiteY3" fmla="*/ 131838 h 309197"/>
                    <a:gd name="connsiteX4" fmla="*/ 0 w 858141"/>
                    <a:gd name="connsiteY4" fmla="*/ 121764 h 309197"/>
                    <a:gd name="connsiteX5" fmla="*/ 106698 w 858141"/>
                    <a:gd name="connsiteY5" fmla="*/ 181691 h 309197"/>
                    <a:gd name="connsiteX6" fmla="*/ 363464 w 858141"/>
                    <a:gd name="connsiteY6" fmla="*/ 235331 h 309197"/>
                    <a:gd name="connsiteX7" fmla="*/ 829907 w 858141"/>
                    <a:gd name="connsiteY7" fmla="*/ 35408 h 309197"/>
                    <a:gd name="connsiteX0" fmla="*/ 858141 w 858141"/>
                    <a:gd name="connsiteY0" fmla="*/ 0 h 316526"/>
                    <a:gd name="connsiteX1" fmla="*/ 837689 w 858141"/>
                    <a:gd name="connsiteY1" fmla="*/ 42220 h 316526"/>
                    <a:gd name="connsiteX2" fmla="*/ 359721 w 858141"/>
                    <a:gd name="connsiteY2" fmla="*/ 316526 h 316526"/>
                    <a:gd name="connsiteX3" fmla="*/ 7418 w 858141"/>
                    <a:gd name="connsiteY3" fmla="*/ 131838 h 316526"/>
                    <a:gd name="connsiteX4" fmla="*/ 0 w 858141"/>
                    <a:gd name="connsiteY4" fmla="*/ 121764 h 316526"/>
                    <a:gd name="connsiteX5" fmla="*/ 106698 w 858141"/>
                    <a:gd name="connsiteY5" fmla="*/ 181691 h 316526"/>
                    <a:gd name="connsiteX6" fmla="*/ 363464 w 858141"/>
                    <a:gd name="connsiteY6" fmla="*/ 235331 h 316526"/>
                    <a:gd name="connsiteX7" fmla="*/ 829907 w 858141"/>
                    <a:gd name="connsiteY7" fmla="*/ 35408 h 316526"/>
                    <a:gd name="connsiteX8" fmla="*/ 858141 w 858141"/>
                    <a:gd name="connsiteY8" fmla="*/ 0 h 316526"/>
                    <a:gd name="connsiteX0" fmla="*/ 858141 w 858141"/>
                    <a:gd name="connsiteY0" fmla="*/ 0 h 316526"/>
                    <a:gd name="connsiteX1" fmla="*/ 837689 w 858141"/>
                    <a:gd name="connsiteY1" fmla="*/ 42220 h 316526"/>
                    <a:gd name="connsiteX2" fmla="*/ 359721 w 858141"/>
                    <a:gd name="connsiteY2" fmla="*/ 316526 h 316526"/>
                    <a:gd name="connsiteX3" fmla="*/ 7418 w 858141"/>
                    <a:gd name="connsiteY3" fmla="*/ 131838 h 316526"/>
                    <a:gd name="connsiteX4" fmla="*/ 0 w 858141"/>
                    <a:gd name="connsiteY4" fmla="*/ 121764 h 316526"/>
                    <a:gd name="connsiteX5" fmla="*/ 106698 w 858141"/>
                    <a:gd name="connsiteY5" fmla="*/ 181691 h 316526"/>
                    <a:gd name="connsiteX6" fmla="*/ 363464 w 858141"/>
                    <a:gd name="connsiteY6" fmla="*/ 235331 h 316526"/>
                    <a:gd name="connsiteX7" fmla="*/ 829907 w 858141"/>
                    <a:gd name="connsiteY7" fmla="*/ 35408 h 316526"/>
                    <a:gd name="connsiteX8" fmla="*/ 858141 w 858141"/>
                    <a:gd name="connsiteY8" fmla="*/ 0 h 316526"/>
                    <a:gd name="connsiteX0" fmla="*/ 858141 w 858141"/>
                    <a:gd name="connsiteY0" fmla="*/ 0 h 316582"/>
                    <a:gd name="connsiteX1" fmla="*/ 837689 w 858141"/>
                    <a:gd name="connsiteY1" fmla="*/ 42220 h 316582"/>
                    <a:gd name="connsiteX2" fmla="*/ 359721 w 858141"/>
                    <a:gd name="connsiteY2" fmla="*/ 316526 h 316582"/>
                    <a:gd name="connsiteX3" fmla="*/ 7418 w 858141"/>
                    <a:gd name="connsiteY3" fmla="*/ 131838 h 316582"/>
                    <a:gd name="connsiteX4" fmla="*/ 0 w 858141"/>
                    <a:gd name="connsiteY4" fmla="*/ 121764 h 316582"/>
                    <a:gd name="connsiteX5" fmla="*/ 106698 w 858141"/>
                    <a:gd name="connsiteY5" fmla="*/ 181691 h 316582"/>
                    <a:gd name="connsiteX6" fmla="*/ 363464 w 858141"/>
                    <a:gd name="connsiteY6" fmla="*/ 235331 h 316582"/>
                    <a:gd name="connsiteX7" fmla="*/ 829907 w 858141"/>
                    <a:gd name="connsiteY7" fmla="*/ 35408 h 316582"/>
                    <a:gd name="connsiteX8" fmla="*/ 858141 w 858141"/>
                    <a:gd name="connsiteY8" fmla="*/ 0 h 316582"/>
                    <a:gd name="connsiteX0" fmla="*/ 858141 w 858141"/>
                    <a:gd name="connsiteY0" fmla="*/ 0 h 316526"/>
                    <a:gd name="connsiteX1" fmla="*/ 837689 w 858141"/>
                    <a:gd name="connsiteY1" fmla="*/ 42220 h 316526"/>
                    <a:gd name="connsiteX2" fmla="*/ 359721 w 858141"/>
                    <a:gd name="connsiteY2" fmla="*/ 316526 h 316526"/>
                    <a:gd name="connsiteX3" fmla="*/ 7418 w 858141"/>
                    <a:gd name="connsiteY3" fmla="*/ 131838 h 316526"/>
                    <a:gd name="connsiteX4" fmla="*/ 0 w 858141"/>
                    <a:gd name="connsiteY4" fmla="*/ 121764 h 316526"/>
                    <a:gd name="connsiteX5" fmla="*/ 106698 w 858141"/>
                    <a:gd name="connsiteY5" fmla="*/ 181691 h 316526"/>
                    <a:gd name="connsiteX6" fmla="*/ 363464 w 858141"/>
                    <a:gd name="connsiteY6" fmla="*/ 235331 h 316526"/>
                    <a:gd name="connsiteX7" fmla="*/ 829907 w 858141"/>
                    <a:gd name="connsiteY7" fmla="*/ 35408 h 316526"/>
                    <a:gd name="connsiteX8" fmla="*/ 858141 w 858141"/>
                    <a:gd name="connsiteY8" fmla="*/ 0 h 316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8141" h="316526">
                      <a:moveTo>
                        <a:pt x="858141" y="0"/>
                      </a:moveTo>
                      <a:lnTo>
                        <a:pt x="837689" y="42220"/>
                      </a:lnTo>
                      <a:cubicBezTo>
                        <a:pt x="740570" y="203295"/>
                        <a:pt x="513942" y="316524"/>
                        <a:pt x="359721" y="316526"/>
                      </a:cubicBezTo>
                      <a:cubicBezTo>
                        <a:pt x="205500" y="316528"/>
                        <a:pt x="105216" y="241420"/>
                        <a:pt x="7418" y="131838"/>
                      </a:cubicBezTo>
                      <a:lnTo>
                        <a:pt x="0" y="121764"/>
                      </a:lnTo>
                      <a:lnTo>
                        <a:pt x="106698" y="181691"/>
                      </a:lnTo>
                      <a:cubicBezTo>
                        <a:pt x="185618" y="216231"/>
                        <a:pt x="272385" y="235331"/>
                        <a:pt x="363464" y="235331"/>
                      </a:cubicBezTo>
                      <a:cubicBezTo>
                        <a:pt x="545622" y="235331"/>
                        <a:pt x="710534" y="158931"/>
                        <a:pt x="829907" y="35408"/>
                      </a:cubicBezTo>
                      <a:lnTo>
                        <a:pt x="858141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FA34B9D-16B4-4889-9AB6-3F78899E1C69}"/>
                    </a:ext>
                  </a:extLst>
                </p:cNvPr>
                <p:cNvSpPr/>
                <p:nvPr/>
              </p:nvSpPr>
              <p:spPr>
                <a:xfrm>
                  <a:off x="1729093" y="2407822"/>
                  <a:ext cx="326003" cy="503173"/>
                </a:xfrm>
                <a:custGeom>
                  <a:avLst/>
                  <a:gdLst>
                    <a:gd name="connsiteX0" fmla="*/ 82456 w 403053"/>
                    <a:gd name="connsiteY0" fmla="*/ 0 h 620043"/>
                    <a:gd name="connsiteX1" fmla="*/ 403053 w 403053"/>
                    <a:gd name="connsiteY1" fmla="*/ 13574 h 620043"/>
                    <a:gd name="connsiteX2" fmla="*/ 0 w 403053"/>
                    <a:gd name="connsiteY2" fmla="*/ 620043 h 620043"/>
                    <a:gd name="connsiteX0" fmla="*/ 5927 w 326524"/>
                    <a:gd name="connsiteY0" fmla="*/ 0 h 483914"/>
                    <a:gd name="connsiteX1" fmla="*/ 326524 w 326524"/>
                    <a:gd name="connsiteY1" fmla="*/ 13574 h 483914"/>
                    <a:gd name="connsiteX2" fmla="*/ 29537 w 326524"/>
                    <a:gd name="connsiteY2" fmla="*/ 483914 h 483914"/>
                    <a:gd name="connsiteX3" fmla="*/ 5927 w 326524"/>
                    <a:gd name="connsiteY3" fmla="*/ 0 h 483914"/>
                    <a:gd name="connsiteX0" fmla="*/ 0 w 320597"/>
                    <a:gd name="connsiteY0" fmla="*/ 0 h 483914"/>
                    <a:gd name="connsiteX1" fmla="*/ 320597 w 320597"/>
                    <a:gd name="connsiteY1" fmla="*/ 13574 h 483914"/>
                    <a:gd name="connsiteX2" fmla="*/ 23610 w 320597"/>
                    <a:gd name="connsiteY2" fmla="*/ 483914 h 483914"/>
                    <a:gd name="connsiteX3" fmla="*/ 0 w 320597"/>
                    <a:gd name="connsiteY3" fmla="*/ 0 h 483914"/>
                    <a:gd name="connsiteX0" fmla="*/ 0 w 355068"/>
                    <a:gd name="connsiteY0" fmla="*/ 0 h 477107"/>
                    <a:gd name="connsiteX1" fmla="*/ 355068 w 355068"/>
                    <a:gd name="connsiteY1" fmla="*/ 6767 h 477107"/>
                    <a:gd name="connsiteX2" fmla="*/ 58081 w 355068"/>
                    <a:gd name="connsiteY2" fmla="*/ 477107 h 477107"/>
                    <a:gd name="connsiteX3" fmla="*/ 0 w 355068"/>
                    <a:gd name="connsiteY3" fmla="*/ 0 h 477107"/>
                    <a:gd name="connsiteX0" fmla="*/ 0 w 363023"/>
                    <a:gd name="connsiteY0" fmla="*/ 2309 h 479416"/>
                    <a:gd name="connsiteX1" fmla="*/ 363023 w 363023"/>
                    <a:gd name="connsiteY1" fmla="*/ 0 h 479416"/>
                    <a:gd name="connsiteX2" fmla="*/ 58081 w 363023"/>
                    <a:gd name="connsiteY2" fmla="*/ 479416 h 479416"/>
                    <a:gd name="connsiteX3" fmla="*/ 0 w 363023"/>
                    <a:gd name="connsiteY3" fmla="*/ 2309 h 479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3023" h="479416">
                      <a:moveTo>
                        <a:pt x="0" y="2309"/>
                      </a:moveTo>
                      <a:lnTo>
                        <a:pt x="363023" y="0"/>
                      </a:lnTo>
                      <a:lnTo>
                        <a:pt x="58081" y="479416"/>
                      </a:lnTo>
                      <a:lnTo>
                        <a:pt x="0" y="2309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平行四辺形 833">
                  <a:extLst>
                    <a:ext uri="{FF2B5EF4-FFF2-40B4-BE49-F238E27FC236}">
                      <a16:creationId xmlns:a16="http://schemas.microsoft.com/office/drawing/2014/main" id="{B701928A-0845-4028-8F94-43619561BA4B}"/>
                    </a:ext>
                  </a:extLst>
                </p:cNvPr>
                <p:cNvSpPr/>
                <p:nvPr/>
              </p:nvSpPr>
              <p:spPr>
                <a:xfrm flipH="1">
                  <a:off x="1569265" y="2320775"/>
                  <a:ext cx="297656" cy="734369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  <a:gd name="connsiteX0" fmla="*/ 0 w 343826"/>
                    <a:gd name="connsiteY0" fmla="*/ 539160 h 786809"/>
                    <a:gd name="connsiteX1" fmla="*/ 171231 w 343826"/>
                    <a:gd name="connsiteY1" fmla="*/ 0 h 786809"/>
                    <a:gd name="connsiteX2" fmla="*/ 343826 w 343826"/>
                    <a:gd name="connsiteY2" fmla="*/ 91059 h 786809"/>
                    <a:gd name="connsiteX3" fmla="*/ 130922 w 343826"/>
                    <a:gd name="connsiteY3" fmla="*/ 786809 h 786809"/>
                    <a:gd name="connsiteX4" fmla="*/ 0 w 343826"/>
                    <a:gd name="connsiteY4" fmla="*/ 539160 h 786809"/>
                    <a:gd name="connsiteX0" fmla="*/ 0 w 343826"/>
                    <a:gd name="connsiteY0" fmla="*/ 539160 h 786809"/>
                    <a:gd name="connsiteX1" fmla="*/ 171231 w 343826"/>
                    <a:gd name="connsiteY1" fmla="*/ 0 h 786809"/>
                    <a:gd name="connsiteX2" fmla="*/ 343826 w 343826"/>
                    <a:gd name="connsiteY2" fmla="*/ 91059 h 786809"/>
                    <a:gd name="connsiteX3" fmla="*/ 130922 w 343826"/>
                    <a:gd name="connsiteY3" fmla="*/ 786809 h 786809"/>
                    <a:gd name="connsiteX4" fmla="*/ 0 w 343826"/>
                    <a:gd name="connsiteY4" fmla="*/ 539160 h 786809"/>
                    <a:gd name="connsiteX0" fmla="*/ 0 w 343826"/>
                    <a:gd name="connsiteY0" fmla="*/ 539160 h 786809"/>
                    <a:gd name="connsiteX1" fmla="*/ 171231 w 343826"/>
                    <a:gd name="connsiteY1" fmla="*/ 0 h 786809"/>
                    <a:gd name="connsiteX2" fmla="*/ 343826 w 343826"/>
                    <a:gd name="connsiteY2" fmla="*/ 91059 h 786809"/>
                    <a:gd name="connsiteX3" fmla="*/ 130922 w 343826"/>
                    <a:gd name="connsiteY3" fmla="*/ 786809 h 786809"/>
                    <a:gd name="connsiteX4" fmla="*/ 0 w 343826"/>
                    <a:gd name="connsiteY4" fmla="*/ 539160 h 786809"/>
                    <a:gd name="connsiteX0" fmla="*/ 0 w 343826"/>
                    <a:gd name="connsiteY0" fmla="*/ 539160 h 802362"/>
                    <a:gd name="connsiteX1" fmla="*/ 171231 w 343826"/>
                    <a:gd name="connsiteY1" fmla="*/ 0 h 802362"/>
                    <a:gd name="connsiteX2" fmla="*/ 343826 w 343826"/>
                    <a:gd name="connsiteY2" fmla="*/ 91059 h 802362"/>
                    <a:gd name="connsiteX3" fmla="*/ 187695 w 343826"/>
                    <a:gd name="connsiteY3" fmla="*/ 802362 h 802362"/>
                    <a:gd name="connsiteX4" fmla="*/ 130922 w 343826"/>
                    <a:gd name="connsiteY4" fmla="*/ 786809 h 802362"/>
                    <a:gd name="connsiteX5" fmla="*/ 0 w 343826"/>
                    <a:gd name="connsiteY5" fmla="*/ 539160 h 802362"/>
                    <a:gd name="connsiteX0" fmla="*/ 0 w 282751"/>
                    <a:gd name="connsiteY0" fmla="*/ 604203 h 802362"/>
                    <a:gd name="connsiteX1" fmla="*/ 110156 w 282751"/>
                    <a:gd name="connsiteY1" fmla="*/ 0 h 802362"/>
                    <a:gd name="connsiteX2" fmla="*/ 282751 w 282751"/>
                    <a:gd name="connsiteY2" fmla="*/ 91059 h 802362"/>
                    <a:gd name="connsiteX3" fmla="*/ 126620 w 282751"/>
                    <a:gd name="connsiteY3" fmla="*/ 802362 h 802362"/>
                    <a:gd name="connsiteX4" fmla="*/ 69847 w 282751"/>
                    <a:gd name="connsiteY4" fmla="*/ 786809 h 802362"/>
                    <a:gd name="connsiteX5" fmla="*/ 0 w 282751"/>
                    <a:gd name="connsiteY5" fmla="*/ 604203 h 802362"/>
                    <a:gd name="connsiteX0" fmla="*/ 0 w 282751"/>
                    <a:gd name="connsiteY0" fmla="*/ 604203 h 802362"/>
                    <a:gd name="connsiteX1" fmla="*/ 110156 w 282751"/>
                    <a:gd name="connsiteY1" fmla="*/ 0 h 802362"/>
                    <a:gd name="connsiteX2" fmla="*/ 282751 w 282751"/>
                    <a:gd name="connsiteY2" fmla="*/ 91059 h 802362"/>
                    <a:gd name="connsiteX3" fmla="*/ 126620 w 282751"/>
                    <a:gd name="connsiteY3" fmla="*/ 802362 h 802362"/>
                    <a:gd name="connsiteX4" fmla="*/ 0 w 282751"/>
                    <a:gd name="connsiteY4" fmla="*/ 604203 h 80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2751" h="802362">
                      <a:moveTo>
                        <a:pt x="0" y="604203"/>
                      </a:moveTo>
                      <a:lnTo>
                        <a:pt x="110156" y="0"/>
                      </a:lnTo>
                      <a:cubicBezTo>
                        <a:pt x="174475" y="19946"/>
                        <a:pt x="232005" y="34690"/>
                        <a:pt x="282751" y="91059"/>
                      </a:cubicBezTo>
                      <a:cubicBezTo>
                        <a:pt x="212611" y="315151"/>
                        <a:pt x="196760" y="578270"/>
                        <a:pt x="126620" y="802362"/>
                      </a:cubicBezTo>
                      <a:lnTo>
                        <a:pt x="0" y="604203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E33390E3-FF45-4D8C-91AD-631B7563EBDA}"/>
                    </a:ext>
                  </a:extLst>
                </p:cNvPr>
                <p:cNvSpPr/>
                <p:nvPr/>
              </p:nvSpPr>
              <p:spPr>
                <a:xfrm>
                  <a:off x="1494720" y="2314088"/>
                  <a:ext cx="760443" cy="924160"/>
                </a:xfrm>
                <a:custGeom>
                  <a:avLst/>
                  <a:gdLst>
                    <a:gd name="connsiteX0" fmla="*/ 555341 w 771241"/>
                    <a:gd name="connsiteY0" fmla="*/ 0 h 924160"/>
                    <a:gd name="connsiteX1" fmla="*/ 771241 w 771241"/>
                    <a:gd name="connsiteY1" fmla="*/ 0 h 924160"/>
                    <a:gd name="connsiteX2" fmla="*/ 215900 w 771241"/>
                    <a:gd name="connsiteY2" fmla="*/ 924160 h 924160"/>
                    <a:gd name="connsiteX3" fmla="*/ 0 w 771241"/>
                    <a:gd name="connsiteY3" fmla="*/ 924160 h 924160"/>
                    <a:gd name="connsiteX0" fmla="*/ 555341 w 772317"/>
                    <a:gd name="connsiteY0" fmla="*/ 4233 h 928393"/>
                    <a:gd name="connsiteX1" fmla="*/ 771241 w 772317"/>
                    <a:gd name="connsiteY1" fmla="*/ 4233 h 928393"/>
                    <a:gd name="connsiteX2" fmla="*/ 215900 w 772317"/>
                    <a:gd name="connsiteY2" fmla="*/ 928393 h 928393"/>
                    <a:gd name="connsiteX3" fmla="*/ 0 w 772317"/>
                    <a:gd name="connsiteY3" fmla="*/ 928393 h 928393"/>
                    <a:gd name="connsiteX4" fmla="*/ 555341 w 772317"/>
                    <a:gd name="connsiteY4" fmla="*/ 4233 h 928393"/>
                    <a:gd name="connsiteX0" fmla="*/ 555341 w 760443"/>
                    <a:gd name="connsiteY0" fmla="*/ 0 h 924160"/>
                    <a:gd name="connsiteX1" fmla="*/ 759335 w 760443"/>
                    <a:gd name="connsiteY1" fmla="*/ 11906 h 924160"/>
                    <a:gd name="connsiteX2" fmla="*/ 215900 w 760443"/>
                    <a:gd name="connsiteY2" fmla="*/ 924160 h 924160"/>
                    <a:gd name="connsiteX3" fmla="*/ 0 w 760443"/>
                    <a:gd name="connsiteY3" fmla="*/ 924160 h 924160"/>
                    <a:gd name="connsiteX4" fmla="*/ 555341 w 760443"/>
                    <a:gd name="connsiteY4" fmla="*/ 0 h 92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443" h="924160">
                      <a:moveTo>
                        <a:pt x="555341" y="0"/>
                      </a:moveTo>
                      <a:cubicBezTo>
                        <a:pt x="627308" y="0"/>
                        <a:pt x="734993" y="2381"/>
                        <a:pt x="759335" y="11906"/>
                      </a:cubicBezTo>
                      <a:cubicBezTo>
                        <a:pt x="783677" y="21431"/>
                        <a:pt x="401014" y="616107"/>
                        <a:pt x="215900" y="924160"/>
                      </a:cubicBezTo>
                      <a:lnTo>
                        <a:pt x="0" y="924160"/>
                      </a:lnTo>
                      <a:lnTo>
                        <a:pt x="55534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3711F3E0-02B6-4D7F-B0BE-781BA903B682}"/>
                    </a:ext>
                  </a:extLst>
                </p:cNvPr>
                <p:cNvSpPr/>
                <p:nvPr/>
              </p:nvSpPr>
              <p:spPr>
                <a:xfrm>
                  <a:off x="1379495" y="3199162"/>
                  <a:ext cx="1198681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146CE75D-BA8B-4933-B59E-E89ED8E32DDC}"/>
                    </a:ext>
                  </a:extLst>
                </p:cNvPr>
                <p:cNvSpPr/>
                <p:nvPr/>
              </p:nvSpPr>
              <p:spPr>
                <a:xfrm>
                  <a:off x="2220282" y="2425212"/>
                  <a:ext cx="505530" cy="1132478"/>
                </a:xfrm>
                <a:custGeom>
                  <a:avLst/>
                  <a:gdLst>
                    <a:gd name="connsiteX0" fmla="*/ 191365 w 505530"/>
                    <a:gd name="connsiteY0" fmla="*/ 0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10455 w 505530"/>
                    <a:gd name="connsiteY3" fmla="*/ 12857 h 1157401"/>
                    <a:gd name="connsiteX4" fmla="*/ 228370 w 505530"/>
                    <a:gd name="connsiteY4" fmla="*/ 24923 h 1157401"/>
                    <a:gd name="connsiteX5" fmla="*/ 405519 w 505530"/>
                    <a:gd name="connsiteY5" fmla="*/ 374029 h 1157401"/>
                    <a:gd name="connsiteX6" fmla="*/ 505530 w 505530"/>
                    <a:gd name="connsiteY6" fmla="*/ 1157401 h 1157401"/>
                    <a:gd name="connsiteX7" fmla="*/ 202797 w 505530"/>
                    <a:gd name="connsiteY7" fmla="*/ 1152811 h 1157401"/>
                    <a:gd name="connsiteX8" fmla="*/ 0 w 505530"/>
                    <a:gd name="connsiteY8" fmla="*/ 1157401 h 1157401"/>
                    <a:gd name="connsiteX9" fmla="*/ 66996 w 505530"/>
                    <a:gd name="connsiteY9" fmla="*/ 374029 h 1157401"/>
                    <a:gd name="connsiteX10" fmla="*/ 185666 w 505530"/>
                    <a:gd name="connsiteY10" fmla="*/ 24923 h 1157401"/>
                    <a:gd name="connsiteX11" fmla="*/ 191365 w 505530"/>
                    <a:gd name="connsiteY11" fmla="*/ 19193 h 1157401"/>
                    <a:gd name="connsiteX0" fmla="*/ 191365 w 505530"/>
                    <a:gd name="connsiteY0" fmla="*/ 0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10455 w 505530"/>
                    <a:gd name="connsiteY3" fmla="*/ 12857 h 1157401"/>
                    <a:gd name="connsiteX4" fmla="*/ 228370 w 505530"/>
                    <a:gd name="connsiteY4" fmla="*/ 24923 h 1157401"/>
                    <a:gd name="connsiteX5" fmla="*/ 405519 w 505530"/>
                    <a:gd name="connsiteY5" fmla="*/ 374029 h 1157401"/>
                    <a:gd name="connsiteX6" fmla="*/ 505530 w 505530"/>
                    <a:gd name="connsiteY6" fmla="*/ 1157401 h 1157401"/>
                    <a:gd name="connsiteX7" fmla="*/ 0 w 505530"/>
                    <a:gd name="connsiteY7" fmla="*/ 1157401 h 1157401"/>
                    <a:gd name="connsiteX8" fmla="*/ 66996 w 505530"/>
                    <a:gd name="connsiteY8" fmla="*/ 374029 h 1157401"/>
                    <a:gd name="connsiteX9" fmla="*/ 185666 w 505530"/>
                    <a:gd name="connsiteY9" fmla="*/ 24923 h 1157401"/>
                    <a:gd name="connsiteX10" fmla="*/ 191365 w 505530"/>
                    <a:gd name="connsiteY10" fmla="*/ 19193 h 1157401"/>
                    <a:gd name="connsiteX11" fmla="*/ 191365 w 505530"/>
                    <a:gd name="connsiteY11" fmla="*/ 0 h 1157401"/>
                    <a:gd name="connsiteX0" fmla="*/ 191365 w 505530"/>
                    <a:gd name="connsiteY0" fmla="*/ 19193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10455 w 505530"/>
                    <a:gd name="connsiteY3" fmla="*/ 12857 h 1157401"/>
                    <a:gd name="connsiteX4" fmla="*/ 228370 w 505530"/>
                    <a:gd name="connsiteY4" fmla="*/ 24923 h 1157401"/>
                    <a:gd name="connsiteX5" fmla="*/ 405519 w 505530"/>
                    <a:gd name="connsiteY5" fmla="*/ 374029 h 1157401"/>
                    <a:gd name="connsiteX6" fmla="*/ 505530 w 505530"/>
                    <a:gd name="connsiteY6" fmla="*/ 1157401 h 1157401"/>
                    <a:gd name="connsiteX7" fmla="*/ 0 w 505530"/>
                    <a:gd name="connsiteY7" fmla="*/ 1157401 h 1157401"/>
                    <a:gd name="connsiteX8" fmla="*/ 66996 w 505530"/>
                    <a:gd name="connsiteY8" fmla="*/ 374029 h 1157401"/>
                    <a:gd name="connsiteX9" fmla="*/ 185666 w 505530"/>
                    <a:gd name="connsiteY9" fmla="*/ 24923 h 1157401"/>
                    <a:gd name="connsiteX10" fmla="*/ 191365 w 505530"/>
                    <a:gd name="connsiteY10" fmla="*/ 19193 h 1157401"/>
                    <a:gd name="connsiteX0" fmla="*/ 185666 w 505530"/>
                    <a:gd name="connsiteY0" fmla="*/ 24923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10455 w 505530"/>
                    <a:gd name="connsiteY3" fmla="*/ 12857 h 1157401"/>
                    <a:gd name="connsiteX4" fmla="*/ 228370 w 505530"/>
                    <a:gd name="connsiteY4" fmla="*/ 24923 h 1157401"/>
                    <a:gd name="connsiteX5" fmla="*/ 405519 w 505530"/>
                    <a:gd name="connsiteY5" fmla="*/ 374029 h 1157401"/>
                    <a:gd name="connsiteX6" fmla="*/ 505530 w 505530"/>
                    <a:gd name="connsiteY6" fmla="*/ 1157401 h 1157401"/>
                    <a:gd name="connsiteX7" fmla="*/ 0 w 505530"/>
                    <a:gd name="connsiteY7" fmla="*/ 1157401 h 1157401"/>
                    <a:gd name="connsiteX8" fmla="*/ 66996 w 505530"/>
                    <a:gd name="connsiteY8" fmla="*/ 374029 h 1157401"/>
                    <a:gd name="connsiteX9" fmla="*/ 185666 w 505530"/>
                    <a:gd name="connsiteY9" fmla="*/ 24923 h 1157401"/>
                    <a:gd name="connsiteX0" fmla="*/ 185666 w 505530"/>
                    <a:gd name="connsiteY0" fmla="*/ 24923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28370 w 505530"/>
                    <a:gd name="connsiteY3" fmla="*/ 24923 h 1157401"/>
                    <a:gd name="connsiteX4" fmla="*/ 405519 w 505530"/>
                    <a:gd name="connsiteY4" fmla="*/ 374029 h 1157401"/>
                    <a:gd name="connsiteX5" fmla="*/ 505530 w 505530"/>
                    <a:gd name="connsiteY5" fmla="*/ 1157401 h 1157401"/>
                    <a:gd name="connsiteX6" fmla="*/ 0 w 505530"/>
                    <a:gd name="connsiteY6" fmla="*/ 1157401 h 1157401"/>
                    <a:gd name="connsiteX7" fmla="*/ 66996 w 505530"/>
                    <a:gd name="connsiteY7" fmla="*/ 374029 h 1157401"/>
                    <a:gd name="connsiteX8" fmla="*/ 185666 w 505530"/>
                    <a:gd name="connsiteY8" fmla="*/ 24923 h 1157401"/>
                    <a:gd name="connsiteX0" fmla="*/ 66996 w 505530"/>
                    <a:gd name="connsiteY0" fmla="*/ 374029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28370 w 505530"/>
                    <a:gd name="connsiteY3" fmla="*/ 24923 h 1157401"/>
                    <a:gd name="connsiteX4" fmla="*/ 405519 w 505530"/>
                    <a:gd name="connsiteY4" fmla="*/ 374029 h 1157401"/>
                    <a:gd name="connsiteX5" fmla="*/ 505530 w 505530"/>
                    <a:gd name="connsiteY5" fmla="*/ 1157401 h 1157401"/>
                    <a:gd name="connsiteX6" fmla="*/ 0 w 505530"/>
                    <a:gd name="connsiteY6" fmla="*/ 1157401 h 1157401"/>
                    <a:gd name="connsiteX7" fmla="*/ 66996 w 505530"/>
                    <a:gd name="connsiteY7" fmla="*/ 374029 h 1157401"/>
                    <a:gd name="connsiteX0" fmla="*/ 66996 w 505530"/>
                    <a:gd name="connsiteY0" fmla="*/ 366329 h 1149701"/>
                    <a:gd name="connsiteX1" fmla="*/ 202797 w 505530"/>
                    <a:gd name="connsiteY1" fmla="*/ 0 h 1149701"/>
                    <a:gd name="connsiteX2" fmla="*/ 228370 w 505530"/>
                    <a:gd name="connsiteY2" fmla="*/ 17223 h 1149701"/>
                    <a:gd name="connsiteX3" fmla="*/ 405519 w 505530"/>
                    <a:gd name="connsiteY3" fmla="*/ 366329 h 1149701"/>
                    <a:gd name="connsiteX4" fmla="*/ 505530 w 505530"/>
                    <a:gd name="connsiteY4" fmla="*/ 1149701 h 1149701"/>
                    <a:gd name="connsiteX5" fmla="*/ 0 w 505530"/>
                    <a:gd name="connsiteY5" fmla="*/ 1149701 h 1149701"/>
                    <a:gd name="connsiteX6" fmla="*/ 66996 w 505530"/>
                    <a:gd name="connsiteY6" fmla="*/ 366329 h 1149701"/>
                    <a:gd name="connsiteX0" fmla="*/ 66996 w 505530"/>
                    <a:gd name="connsiteY0" fmla="*/ 349106 h 1132478"/>
                    <a:gd name="connsiteX1" fmla="*/ 228370 w 505530"/>
                    <a:gd name="connsiteY1" fmla="*/ 0 h 1132478"/>
                    <a:gd name="connsiteX2" fmla="*/ 405519 w 505530"/>
                    <a:gd name="connsiteY2" fmla="*/ 349106 h 1132478"/>
                    <a:gd name="connsiteX3" fmla="*/ 505530 w 505530"/>
                    <a:gd name="connsiteY3" fmla="*/ 1132478 h 1132478"/>
                    <a:gd name="connsiteX4" fmla="*/ 0 w 505530"/>
                    <a:gd name="connsiteY4" fmla="*/ 1132478 h 1132478"/>
                    <a:gd name="connsiteX5" fmla="*/ 66996 w 505530"/>
                    <a:gd name="connsiteY5" fmla="*/ 349106 h 1132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5530" h="1132478">
                      <a:moveTo>
                        <a:pt x="66996" y="349106"/>
                      </a:moveTo>
                      <a:cubicBezTo>
                        <a:pt x="105058" y="160360"/>
                        <a:pt x="171950" y="0"/>
                        <a:pt x="228370" y="0"/>
                      </a:cubicBezTo>
                      <a:cubicBezTo>
                        <a:pt x="337822" y="89344"/>
                        <a:pt x="405519" y="212772"/>
                        <a:pt x="405519" y="349106"/>
                      </a:cubicBezTo>
                      <a:cubicBezTo>
                        <a:pt x="453144" y="618168"/>
                        <a:pt x="505530" y="872941"/>
                        <a:pt x="505530" y="1132478"/>
                      </a:cubicBezTo>
                      <a:lnTo>
                        <a:pt x="0" y="1132478"/>
                      </a:lnTo>
                      <a:cubicBezTo>
                        <a:pt x="0" y="872941"/>
                        <a:pt x="35093" y="618168"/>
                        <a:pt x="66996" y="349106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円/楕円 27">
                  <a:extLst>
                    <a:ext uri="{FF2B5EF4-FFF2-40B4-BE49-F238E27FC236}">
                      <a16:creationId xmlns:a16="http://schemas.microsoft.com/office/drawing/2014/main" id="{022E19AA-E98C-4305-BCBA-4708744139D2}"/>
                    </a:ext>
                  </a:extLst>
                </p:cNvPr>
                <p:cNvSpPr/>
                <p:nvPr/>
              </p:nvSpPr>
              <p:spPr>
                <a:xfrm rot="10800000">
                  <a:off x="1610219" y="1968892"/>
                  <a:ext cx="102547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30008335-64C1-44E1-8ECF-337DB3CC5295}"/>
                    </a:ext>
                  </a:extLst>
                </p:cNvPr>
                <p:cNvGrpSpPr/>
                <p:nvPr/>
              </p:nvGrpSpPr>
              <p:grpSpPr>
                <a:xfrm>
                  <a:off x="1782274" y="1349618"/>
                  <a:ext cx="327782" cy="295447"/>
                  <a:chOff x="3161482" y="1349618"/>
                  <a:chExt cx="327782" cy="295447"/>
                </a:xfrm>
              </p:grpSpPr>
              <p:sp>
                <p:nvSpPr>
                  <p:cNvPr id="39" name="月 38">
                    <a:extLst>
                      <a:ext uri="{FF2B5EF4-FFF2-40B4-BE49-F238E27FC236}">
                        <a16:creationId xmlns:a16="http://schemas.microsoft.com/office/drawing/2014/main" id="{508360B9-0068-4034-A5A2-2332CF738A7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28938" y="128216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26EE068-59BF-421C-98E9-A74B9E0D5C7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54262" y="155153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DE8E89EF-5608-4BF8-810B-D05F49206BE0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" name="フリーフォーム: 図形 41">
                      <a:extLst>
                        <a:ext uri="{FF2B5EF4-FFF2-40B4-BE49-F238E27FC236}">
                          <a16:creationId xmlns:a16="http://schemas.microsoft.com/office/drawing/2014/main" id="{3688866E-4C6D-464F-9502-F69DD7D8B352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ACB39A0-F679-426C-A439-26116AB478BA}"/>
                    </a:ext>
                  </a:extLst>
                </p:cNvPr>
                <p:cNvGrpSpPr/>
                <p:nvPr/>
              </p:nvGrpSpPr>
              <p:grpSpPr>
                <a:xfrm>
                  <a:off x="1364235" y="1362076"/>
                  <a:ext cx="214087" cy="283079"/>
                  <a:chOff x="2588169" y="1349617"/>
                  <a:chExt cx="309047" cy="295448"/>
                </a:xfrm>
              </p:grpSpPr>
              <p:sp>
                <p:nvSpPr>
                  <p:cNvPr id="35" name="月 34">
                    <a:extLst>
                      <a:ext uri="{FF2B5EF4-FFF2-40B4-BE49-F238E27FC236}">
                        <a16:creationId xmlns:a16="http://schemas.microsoft.com/office/drawing/2014/main" id="{64782B60-A585-4593-BF27-E83532DF299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63399" y="1282160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0BD8D9AD-7469-4DFC-A428-EAE5A8731C60}"/>
                      </a:ext>
                    </a:extLst>
                  </p:cNvPr>
                  <p:cNvGrpSpPr/>
                  <p:nvPr/>
                </p:nvGrpSpPr>
                <p:grpSpPr>
                  <a:xfrm>
                    <a:off x="2588169" y="155153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AA75CAC3-ABC6-4003-9CAD-65DE20A2F2DC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D6BD2179-A231-4753-8309-D236BA7A029C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29" name="円/楕円 27">
                  <a:extLst>
                    <a:ext uri="{FF2B5EF4-FFF2-40B4-BE49-F238E27FC236}">
                      <a16:creationId xmlns:a16="http://schemas.microsoft.com/office/drawing/2014/main" id="{0C3F99CB-3CAB-4EAA-A7DC-8B960DCA50AC}"/>
                    </a:ext>
                  </a:extLst>
                </p:cNvPr>
                <p:cNvSpPr/>
                <p:nvPr/>
              </p:nvSpPr>
              <p:spPr>
                <a:xfrm rot="8100000">
                  <a:off x="1454121" y="1894606"/>
                  <a:ext cx="172917" cy="5214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B4DE931B-7E87-4AE0-91C6-5BC478B11877}"/>
                    </a:ext>
                  </a:extLst>
                </p:cNvPr>
                <p:cNvSpPr/>
                <p:nvPr/>
              </p:nvSpPr>
              <p:spPr>
                <a:xfrm rot="13500000" flipH="1">
                  <a:off x="1706933" y="1918204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470CB345-2557-498A-A21A-CE19A86453B1}"/>
                    </a:ext>
                  </a:extLst>
                </p:cNvPr>
                <p:cNvGrpSpPr/>
                <p:nvPr/>
              </p:nvGrpSpPr>
              <p:grpSpPr>
                <a:xfrm>
                  <a:off x="1556844" y="1745472"/>
                  <a:ext cx="177418" cy="168405"/>
                  <a:chOff x="553933" y="1745472"/>
                  <a:chExt cx="177418" cy="168405"/>
                </a:xfrm>
              </p:grpSpPr>
              <p:sp>
                <p:nvSpPr>
                  <p:cNvPr id="32" name="円/楕円 662">
                    <a:extLst>
                      <a:ext uri="{FF2B5EF4-FFF2-40B4-BE49-F238E27FC236}">
                        <a16:creationId xmlns:a16="http://schemas.microsoft.com/office/drawing/2014/main" id="{7A6E3860-187A-41A7-ACD7-4411BE168DA6}"/>
                      </a:ext>
                    </a:extLst>
                  </p:cNvPr>
                  <p:cNvSpPr/>
                  <p:nvPr/>
                </p:nvSpPr>
                <p:spPr>
                  <a:xfrm flipH="1">
                    <a:off x="553933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F541533F-DAA5-4BFF-8019-40F49D65DFED}"/>
                      </a:ext>
                    </a:extLst>
                  </p:cNvPr>
                  <p:cNvSpPr/>
                  <p:nvPr/>
                </p:nvSpPr>
                <p:spPr>
                  <a:xfrm>
                    <a:off x="577700" y="1745472"/>
                    <a:ext cx="111965" cy="168405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662">
                    <a:extLst>
                      <a:ext uri="{FF2B5EF4-FFF2-40B4-BE49-F238E27FC236}">
                        <a16:creationId xmlns:a16="http://schemas.microsoft.com/office/drawing/2014/main" id="{7AA80C62-1238-4C77-92EC-89568D94C6A1}"/>
                      </a:ext>
                    </a:extLst>
                  </p:cNvPr>
                  <p:cNvSpPr/>
                  <p:nvPr/>
                </p:nvSpPr>
                <p:spPr>
                  <a:xfrm>
                    <a:off x="662737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0256F369-4187-482F-B199-18111E7393B8}"/>
                  </a:ext>
                </a:extLst>
              </p:cNvPr>
              <p:cNvSpPr/>
              <p:nvPr/>
            </p:nvSpPr>
            <p:spPr>
              <a:xfrm>
                <a:off x="1983310" y="107696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159BC32-6BEF-4B53-8AE5-9D0D7E3C4D3A}"/>
                  </a:ext>
                </a:extLst>
              </p:cNvPr>
              <p:cNvGrpSpPr/>
              <p:nvPr/>
            </p:nvGrpSpPr>
            <p:grpSpPr>
              <a:xfrm>
                <a:off x="1523103" y="1532078"/>
                <a:ext cx="82344" cy="117814"/>
                <a:chOff x="1599941" y="1796144"/>
                <a:chExt cx="92869" cy="178007"/>
              </a:xfrm>
            </p:grpSpPr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CEF7ED5A-CA2D-413B-8243-558A60EE8319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円: 塗りつぶしなし 12">
                  <a:extLst>
                    <a:ext uri="{FF2B5EF4-FFF2-40B4-BE49-F238E27FC236}">
                      <a16:creationId xmlns:a16="http://schemas.microsoft.com/office/drawing/2014/main" id="{D858A668-9AAA-440E-AEE1-2184D44F3D8B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D7F18AD-6B42-4E20-BB45-8799BDFE56ED}"/>
                  </a:ext>
                </a:extLst>
              </p:cNvPr>
              <p:cNvGrpSpPr/>
              <p:nvPr/>
            </p:nvGrpSpPr>
            <p:grpSpPr>
              <a:xfrm>
                <a:off x="1873009" y="1532078"/>
                <a:ext cx="111798" cy="117814"/>
                <a:chOff x="1599941" y="1796144"/>
                <a:chExt cx="92869" cy="178007"/>
              </a:xfrm>
            </p:grpSpPr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5DB97C04-39C4-4F8E-B9C9-652D206285BB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円: 塗りつぶしなし 10">
                  <a:extLst>
                    <a:ext uri="{FF2B5EF4-FFF2-40B4-BE49-F238E27FC236}">
                      <a16:creationId xmlns:a16="http://schemas.microsoft.com/office/drawing/2014/main" id="{E3EB8EB8-BAE0-4C14-91C2-F888C5229D2C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" name="円/楕円 27">
                <a:extLst>
                  <a:ext uri="{FF2B5EF4-FFF2-40B4-BE49-F238E27FC236}">
                    <a16:creationId xmlns:a16="http://schemas.microsoft.com/office/drawing/2014/main" id="{BFC3D255-CC6F-49D9-96E3-0A02B5E71410}"/>
                  </a:ext>
                </a:extLst>
              </p:cNvPr>
              <p:cNvSpPr/>
              <p:nvPr/>
            </p:nvSpPr>
            <p:spPr>
              <a:xfrm rot="7032295">
                <a:off x="1914219" y="1877015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" name="円/楕円 27">
              <a:extLst>
                <a:ext uri="{FF2B5EF4-FFF2-40B4-BE49-F238E27FC236}">
                  <a16:creationId xmlns:a16="http://schemas.microsoft.com/office/drawing/2014/main" id="{24CF7D88-BB8F-4F8E-B171-3D2878E69242}"/>
                </a:ext>
              </a:extLst>
            </p:cNvPr>
            <p:cNvSpPr/>
            <p:nvPr/>
          </p:nvSpPr>
          <p:spPr>
            <a:xfrm rot="13943616">
              <a:off x="1461535" y="1844465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1063BAF2-8108-465D-B104-9B521C09F0BC}"/>
              </a:ext>
            </a:extLst>
          </p:cNvPr>
          <p:cNvGrpSpPr/>
          <p:nvPr/>
        </p:nvGrpSpPr>
        <p:grpSpPr>
          <a:xfrm>
            <a:off x="4297886" y="962520"/>
            <a:ext cx="1223138" cy="2577859"/>
            <a:chOff x="4297886" y="962520"/>
            <a:chExt cx="1223138" cy="2577859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90F8721E-FC80-4C99-8848-87389198728D}"/>
                </a:ext>
              </a:extLst>
            </p:cNvPr>
            <p:cNvGrpSpPr/>
            <p:nvPr/>
          </p:nvGrpSpPr>
          <p:grpSpPr>
            <a:xfrm>
              <a:off x="4297886" y="962520"/>
              <a:ext cx="1223138" cy="2577859"/>
              <a:chOff x="4297886" y="962520"/>
              <a:chExt cx="1223138" cy="2577859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46752AF8-DB57-4E38-A996-7F0FC6DA138F}"/>
                  </a:ext>
                </a:extLst>
              </p:cNvPr>
              <p:cNvGrpSpPr/>
              <p:nvPr/>
            </p:nvGrpSpPr>
            <p:grpSpPr>
              <a:xfrm>
                <a:off x="4297886" y="962520"/>
                <a:ext cx="1212172" cy="2577859"/>
                <a:chOff x="3358824" y="962520"/>
                <a:chExt cx="1212172" cy="2577859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95F793F4-57F9-4091-821B-B8FD188643C2}"/>
                    </a:ext>
                  </a:extLst>
                </p:cNvPr>
                <p:cNvSpPr/>
                <p:nvPr/>
              </p:nvSpPr>
              <p:spPr>
                <a:xfrm>
                  <a:off x="335882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9516 w 897082"/>
                    <a:gd name="connsiteY15" fmla="*/ 807928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9516 w 897082"/>
                    <a:gd name="connsiteY15" fmla="*/ 807928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3469 w 897082"/>
                    <a:gd name="connsiteY15" fmla="*/ 78025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3469 w 897082"/>
                    <a:gd name="connsiteY15" fmla="*/ 78025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3469 w 897082"/>
                    <a:gd name="connsiteY15" fmla="*/ 78025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07477" y="977741"/>
                        <a:pt x="71775" y="966152"/>
                        <a:pt x="63469" y="780259"/>
                      </a:cubicBezTo>
                      <a:cubicBezTo>
                        <a:pt x="-14009" y="691210"/>
                        <a:pt x="9919" y="632282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4F72F0C8-C96D-4DA6-B4BB-56AEFA1F0169}"/>
                    </a:ext>
                  </a:extLst>
                </p:cNvPr>
                <p:cNvSpPr/>
                <p:nvPr/>
              </p:nvSpPr>
              <p:spPr>
                <a:xfrm>
                  <a:off x="378413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2BB1B1C8-333E-4367-9E21-EFA81A5E9CD2}"/>
                    </a:ext>
                  </a:extLst>
                </p:cNvPr>
                <p:cNvSpPr/>
                <p:nvPr/>
              </p:nvSpPr>
              <p:spPr>
                <a:xfrm>
                  <a:off x="3424862" y="2310313"/>
                  <a:ext cx="1146134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51264" h="1020925">
                      <a:moveTo>
                        <a:pt x="273712" y="7678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50882" y="215331"/>
                        <a:pt x="89224" y="143639"/>
                      </a:cubicBezTo>
                      <a:cubicBezTo>
                        <a:pt x="125217" y="76339"/>
                        <a:pt x="185670" y="30585"/>
                        <a:pt x="254507" y="10385"/>
                      </a:cubicBezTo>
                      <a:lnTo>
                        <a:pt x="273712" y="7678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円/楕円 27">
                  <a:extLst>
                    <a:ext uri="{FF2B5EF4-FFF2-40B4-BE49-F238E27FC236}">
                      <a16:creationId xmlns:a16="http://schemas.microsoft.com/office/drawing/2014/main" id="{9B0DEB6F-0E5E-4E18-92E5-A99FA2523BC5}"/>
                    </a:ext>
                  </a:extLst>
                </p:cNvPr>
                <p:cNvSpPr/>
                <p:nvPr/>
              </p:nvSpPr>
              <p:spPr>
                <a:xfrm rot="10800000">
                  <a:off x="3627296" y="1927515"/>
                  <a:ext cx="109436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CFC12C54-BA52-405B-8B93-6408DFD7EAFE}"/>
                    </a:ext>
                  </a:extLst>
                </p:cNvPr>
                <p:cNvSpPr/>
                <p:nvPr/>
              </p:nvSpPr>
              <p:spPr>
                <a:xfrm>
                  <a:off x="3945903" y="966788"/>
                  <a:ext cx="619936" cy="773732"/>
                </a:xfrm>
                <a:custGeom>
                  <a:avLst/>
                  <a:gdLst>
                    <a:gd name="connsiteX0" fmla="*/ 0 w 636127"/>
                    <a:gd name="connsiteY0" fmla="*/ 0 h 770106"/>
                    <a:gd name="connsiteX1" fmla="*/ 95674 w 636127"/>
                    <a:gd name="connsiteY1" fmla="*/ 7560 h 770106"/>
                    <a:gd name="connsiteX2" fmla="*/ 636127 w 636127"/>
                    <a:gd name="connsiteY2" fmla="*/ 527355 h 770106"/>
                    <a:gd name="connsiteX3" fmla="*/ 582936 w 636127"/>
                    <a:gd name="connsiteY3" fmla="*/ 733879 h 770106"/>
                    <a:gd name="connsiteX4" fmla="*/ 557851 w 636127"/>
                    <a:gd name="connsiteY4" fmla="*/ 770106 h 770106"/>
                    <a:gd name="connsiteX5" fmla="*/ 398271 w 636127"/>
                    <a:gd name="connsiteY5" fmla="*/ 770106 h 770106"/>
                    <a:gd name="connsiteX6" fmla="*/ 404750 w 636127"/>
                    <a:gd name="connsiteY6" fmla="*/ 697670 h 770106"/>
                    <a:gd name="connsiteX7" fmla="*/ 106327 w 636127"/>
                    <a:gd name="connsiteY7" fmla="*/ 65049 h 770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36127" h="770106">
                      <a:moveTo>
                        <a:pt x="0" y="0"/>
                      </a:moveTo>
                      <a:lnTo>
                        <a:pt x="95674" y="7560"/>
                      </a:lnTo>
                      <a:cubicBezTo>
                        <a:pt x="404110" y="57034"/>
                        <a:pt x="636127" y="270956"/>
                        <a:pt x="636127" y="527355"/>
                      </a:cubicBezTo>
                      <a:cubicBezTo>
                        <a:pt x="636127" y="600612"/>
                        <a:pt x="617187" y="670402"/>
                        <a:pt x="582936" y="733879"/>
                      </a:cubicBezTo>
                      <a:lnTo>
                        <a:pt x="557851" y="770106"/>
                      </a:lnTo>
                      <a:lnTo>
                        <a:pt x="398271" y="770106"/>
                      </a:lnTo>
                      <a:lnTo>
                        <a:pt x="404750" y="697670"/>
                      </a:lnTo>
                      <a:cubicBezTo>
                        <a:pt x="404750" y="434329"/>
                        <a:pt x="286374" y="202150"/>
                        <a:pt x="106327" y="65049"/>
                      </a:cubicBezTo>
                      <a:close/>
                    </a:path>
                  </a:pathLst>
                </a:cu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円/楕円 368">
                  <a:extLst>
                    <a:ext uri="{FF2B5EF4-FFF2-40B4-BE49-F238E27FC236}">
                      <a16:creationId xmlns:a16="http://schemas.microsoft.com/office/drawing/2014/main" id="{1FD634E3-FBC6-4989-ACAA-385F5413B524}"/>
                    </a:ext>
                  </a:extLst>
                </p:cNvPr>
                <p:cNvSpPr/>
                <p:nvPr/>
              </p:nvSpPr>
              <p:spPr>
                <a:xfrm rot="900000" flipH="1">
                  <a:off x="427464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円/楕円 369">
                  <a:extLst>
                    <a:ext uri="{FF2B5EF4-FFF2-40B4-BE49-F238E27FC236}">
                      <a16:creationId xmlns:a16="http://schemas.microsoft.com/office/drawing/2014/main" id="{A54D5493-2642-427A-841A-678307A117BF}"/>
                    </a:ext>
                  </a:extLst>
                </p:cNvPr>
                <p:cNvSpPr/>
                <p:nvPr/>
              </p:nvSpPr>
              <p:spPr>
                <a:xfrm rot="900000" flipH="1">
                  <a:off x="432763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33F81D86-A786-4E0C-9291-4D36E3E58D99}"/>
                    </a:ext>
                  </a:extLst>
                </p:cNvPr>
                <p:cNvSpPr/>
                <p:nvPr/>
              </p:nvSpPr>
              <p:spPr>
                <a:xfrm>
                  <a:off x="3572439" y="1656537"/>
                  <a:ext cx="160392" cy="19431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0" fmla="*/ 145091 w 168590"/>
                    <a:gd name="connsiteY0" fmla="*/ 26794 h 240231"/>
                    <a:gd name="connsiteX1" fmla="*/ 168590 w 168590"/>
                    <a:gd name="connsiteY1" fmla="*/ 154957 h 240231"/>
                    <a:gd name="connsiteX2" fmla="*/ 84295 w 168590"/>
                    <a:gd name="connsiteY2" fmla="*/ 240231 h 240231"/>
                    <a:gd name="connsiteX3" fmla="*/ 0 w 168590"/>
                    <a:gd name="connsiteY3" fmla="*/ 154957 h 240231"/>
                    <a:gd name="connsiteX4" fmla="*/ 25880 w 168590"/>
                    <a:gd name="connsiteY4" fmla="*/ 26794 h 240231"/>
                    <a:gd name="connsiteX5" fmla="*/ 37274 w 168590"/>
                    <a:gd name="connsiteY5" fmla="*/ 0 h 240231"/>
                    <a:gd name="connsiteX0" fmla="*/ 155298 w 173708"/>
                    <a:gd name="connsiteY0" fmla="*/ 73814 h 240231"/>
                    <a:gd name="connsiteX1" fmla="*/ 168590 w 173708"/>
                    <a:gd name="connsiteY1" fmla="*/ 154957 h 240231"/>
                    <a:gd name="connsiteX2" fmla="*/ 84295 w 173708"/>
                    <a:gd name="connsiteY2" fmla="*/ 240231 h 240231"/>
                    <a:gd name="connsiteX3" fmla="*/ 0 w 173708"/>
                    <a:gd name="connsiteY3" fmla="*/ 154957 h 240231"/>
                    <a:gd name="connsiteX4" fmla="*/ 25880 w 173708"/>
                    <a:gd name="connsiteY4" fmla="*/ 26794 h 240231"/>
                    <a:gd name="connsiteX5" fmla="*/ 37274 w 173708"/>
                    <a:gd name="connsiteY5" fmla="*/ 0 h 240231"/>
                    <a:gd name="connsiteX0" fmla="*/ 155298 w 173708"/>
                    <a:gd name="connsiteY0" fmla="*/ 73814 h 240240"/>
                    <a:gd name="connsiteX1" fmla="*/ 168590 w 173708"/>
                    <a:gd name="connsiteY1" fmla="*/ 150682 h 240240"/>
                    <a:gd name="connsiteX2" fmla="*/ 84295 w 173708"/>
                    <a:gd name="connsiteY2" fmla="*/ 240231 h 240240"/>
                    <a:gd name="connsiteX3" fmla="*/ 0 w 173708"/>
                    <a:gd name="connsiteY3" fmla="*/ 154957 h 240240"/>
                    <a:gd name="connsiteX4" fmla="*/ 25880 w 173708"/>
                    <a:gd name="connsiteY4" fmla="*/ 26794 h 240240"/>
                    <a:gd name="connsiteX5" fmla="*/ 37274 w 173708"/>
                    <a:gd name="connsiteY5" fmla="*/ 0 h 240240"/>
                    <a:gd name="connsiteX0" fmla="*/ 155298 w 171886"/>
                    <a:gd name="connsiteY0" fmla="*/ 73814 h 240240"/>
                    <a:gd name="connsiteX1" fmla="*/ 168590 w 171886"/>
                    <a:gd name="connsiteY1" fmla="*/ 150682 h 240240"/>
                    <a:gd name="connsiteX2" fmla="*/ 84295 w 171886"/>
                    <a:gd name="connsiteY2" fmla="*/ 240231 h 240240"/>
                    <a:gd name="connsiteX3" fmla="*/ 0 w 171886"/>
                    <a:gd name="connsiteY3" fmla="*/ 154957 h 240240"/>
                    <a:gd name="connsiteX4" fmla="*/ 25880 w 171886"/>
                    <a:gd name="connsiteY4" fmla="*/ 26794 h 240240"/>
                    <a:gd name="connsiteX5" fmla="*/ 37274 w 171886"/>
                    <a:gd name="connsiteY5" fmla="*/ 0 h 240240"/>
                    <a:gd name="connsiteX0" fmla="*/ 155298 w 171886"/>
                    <a:gd name="connsiteY0" fmla="*/ 95187 h 261613"/>
                    <a:gd name="connsiteX1" fmla="*/ 168590 w 171886"/>
                    <a:gd name="connsiteY1" fmla="*/ 172055 h 261613"/>
                    <a:gd name="connsiteX2" fmla="*/ 84295 w 171886"/>
                    <a:gd name="connsiteY2" fmla="*/ 261604 h 261613"/>
                    <a:gd name="connsiteX3" fmla="*/ 0 w 171886"/>
                    <a:gd name="connsiteY3" fmla="*/ 176330 h 261613"/>
                    <a:gd name="connsiteX4" fmla="*/ 25880 w 171886"/>
                    <a:gd name="connsiteY4" fmla="*/ 48167 h 261613"/>
                    <a:gd name="connsiteX5" fmla="*/ 50884 w 171886"/>
                    <a:gd name="connsiteY5" fmla="*/ 0 h 261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86" h="261613">
                      <a:moveTo>
                        <a:pt x="155298" y="95187"/>
                      </a:moveTo>
                      <a:cubicBezTo>
                        <a:pt x="169958" y="144551"/>
                        <a:pt x="176286" y="142898"/>
                        <a:pt x="168590" y="172055"/>
                      </a:cubicBezTo>
                      <a:cubicBezTo>
                        <a:pt x="156756" y="216889"/>
                        <a:pt x="112393" y="260892"/>
                        <a:pt x="84295" y="261604"/>
                      </a:cubicBezTo>
                      <a:cubicBezTo>
                        <a:pt x="56197" y="262317"/>
                        <a:pt x="0" y="223426"/>
                        <a:pt x="0" y="176330"/>
                      </a:cubicBezTo>
                      <a:cubicBezTo>
                        <a:pt x="0" y="152782"/>
                        <a:pt x="10031" y="97531"/>
                        <a:pt x="25880" y="48167"/>
                      </a:cubicBezTo>
                      <a:lnTo>
                        <a:pt x="50884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D23F5F9D-921E-41D5-81FA-2ADA93025031}"/>
                    </a:ext>
                  </a:extLst>
                </p:cNvPr>
                <p:cNvSpPr/>
                <p:nvPr/>
              </p:nvSpPr>
              <p:spPr>
                <a:xfrm>
                  <a:off x="3891906" y="2640843"/>
                  <a:ext cx="239090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円/楕円 27">
                  <a:extLst>
                    <a:ext uri="{FF2B5EF4-FFF2-40B4-BE49-F238E27FC236}">
                      <a16:creationId xmlns:a16="http://schemas.microsoft.com/office/drawing/2014/main" id="{334EF30E-F01B-4204-8B77-6D51D80FDA99}"/>
                    </a:ext>
                  </a:extLst>
                </p:cNvPr>
                <p:cNvSpPr/>
                <p:nvPr/>
              </p:nvSpPr>
              <p:spPr>
                <a:xfrm rot="13500000" flipH="1">
                  <a:off x="3706102" y="1891145"/>
                  <a:ext cx="248227" cy="43992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円/楕円 27">
                  <a:extLst>
                    <a:ext uri="{FF2B5EF4-FFF2-40B4-BE49-F238E27FC236}">
                      <a16:creationId xmlns:a16="http://schemas.microsoft.com/office/drawing/2014/main" id="{64C1E402-E7A8-4F47-8E1F-A5584A7E62F8}"/>
                    </a:ext>
                  </a:extLst>
                </p:cNvPr>
                <p:cNvSpPr/>
                <p:nvPr/>
              </p:nvSpPr>
              <p:spPr>
                <a:xfrm rot="6787467">
                  <a:off x="3461446" y="1909871"/>
                  <a:ext cx="155903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D4FFA5CA-AE19-406F-A3EC-C15A1D1E4CA4}"/>
                    </a:ext>
                  </a:extLst>
                </p:cNvPr>
                <p:cNvSpPr/>
                <p:nvPr/>
              </p:nvSpPr>
              <p:spPr>
                <a:xfrm rot="16200000">
                  <a:off x="3951005" y="1199649"/>
                  <a:ext cx="52815" cy="2811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303297DF-48FF-4264-BA0B-00C2BC72F9A9}"/>
                    </a:ext>
                  </a:extLst>
                </p:cNvPr>
                <p:cNvSpPr/>
                <p:nvPr/>
              </p:nvSpPr>
              <p:spPr>
                <a:xfrm rot="16200000">
                  <a:off x="3485588" y="1232801"/>
                  <a:ext cx="52815" cy="2148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98CD6725-375C-480A-B042-7062658B0FA3}"/>
                    </a:ext>
                  </a:extLst>
                </p:cNvPr>
                <p:cNvSpPr/>
                <p:nvPr/>
              </p:nvSpPr>
              <p:spPr>
                <a:xfrm>
                  <a:off x="3580252" y="2310314"/>
                  <a:ext cx="657573" cy="218283"/>
                </a:xfrm>
                <a:custGeom>
                  <a:avLst/>
                  <a:gdLst>
                    <a:gd name="connsiteX0" fmla="*/ 616336 w 657573"/>
                    <a:gd name="connsiteY0" fmla="*/ 0 h 218283"/>
                    <a:gd name="connsiteX1" fmla="*/ 657573 w 657573"/>
                    <a:gd name="connsiteY1" fmla="*/ 4361 h 218283"/>
                    <a:gd name="connsiteX2" fmla="*/ 467764 w 657573"/>
                    <a:gd name="connsiteY2" fmla="*/ 218282 h 218283"/>
                    <a:gd name="connsiteX3" fmla="*/ 232933 w 657573"/>
                    <a:gd name="connsiteY3" fmla="*/ 12911 h 218283"/>
                    <a:gd name="connsiteX4" fmla="*/ 52773 w 657573"/>
                    <a:gd name="connsiteY4" fmla="*/ 218283 h 218283"/>
                    <a:gd name="connsiteX5" fmla="*/ 0 w 657573"/>
                    <a:gd name="connsiteY5" fmla="*/ 101084 h 218283"/>
                    <a:gd name="connsiteX6" fmla="*/ 30418 w 657573"/>
                    <a:gd name="connsiteY6" fmla="*/ 71508 h 218283"/>
                    <a:gd name="connsiteX7" fmla="*/ 144829 w 657573"/>
                    <a:gd name="connsiteY7" fmla="*/ 12513 h 218283"/>
                    <a:gd name="connsiteX8" fmla="*/ 167968 w 657573"/>
                    <a:gd name="connsiteY8" fmla="*/ 9251 h 218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7573" h="218283">
                      <a:moveTo>
                        <a:pt x="616336" y="0"/>
                      </a:moveTo>
                      <a:lnTo>
                        <a:pt x="657573" y="4361"/>
                      </a:lnTo>
                      <a:lnTo>
                        <a:pt x="467764" y="218282"/>
                      </a:lnTo>
                      <a:lnTo>
                        <a:pt x="232933" y="12911"/>
                      </a:lnTo>
                      <a:lnTo>
                        <a:pt x="52773" y="218283"/>
                      </a:lnTo>
                      <a:lnTo>
                        <a:pt x="0" y="101084"/>
                      </a:lnTo>
                      <a:lnTo>
                        <a:pt x="30418" y="71508"/>
                      </a:lnTo>
                      <a:cubicBezTo>
                        <a:pt x="64416" y="44548"/>
                        <a:pt x="103360" y="24682"/>
                        <a:pt x="144829" y="12513"/>
                      </a:cubicBezTo>
                      <a:lnTo>
                        <a:pt x="167968" y="9251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DE9AA7AA-8CD0-4DED-B429-0BD072E365E9}"/>
                    </a:ext>
                  </a:extLst>
                </p:cNvPr>
                <p:cNvSpPr/>
                <p:nvPr/>
              </p:nvSpPr>
              <p:spPr>
                <a:xfrm>
                  <a:off x="3773157" y="2394150"/>
                  <a:ext cx="71904" cy="788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C68FD21-DA54-4DF4-BD30-C1F837BDAB8D}"/>
                  </a:ext>
                </a:extLst>
              </p:cNvPr>
              <p:cNvSpPr/>
              <p:nvPr/>
            </p:nvSpPr>
            <p:spPr>
              <a:xfrm>
                <a:off x="4758260" y="101981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25EAC57D-2C6E-4500-B930-D2BAE10C9F06}"/>
                  </a:ext>
                </a:extLst>
              </p:cNvPr>
              <p:cNvGrpSpPr/>
              <p:nvPr/>
            </p:nvGrpSpPr>
            <p:grpSpPr>
              <a:xfrm>
                <a:off x="4389856" y="1473200"/>
                <a:ext cx="97524" cy="151409"/>
                <a:chOff x="1599941" y="1796144"/>
                <a:chExt cx="92869" cy="178007"/>
              </a:xfrm>
            </p:grpSpPr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7A79F5D4-29DB-4B88-BEF6-4ADBC6D057AD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: 塗りつぶしなし 54">
                  <a:extLst>
                    <a:ext uri="{FF2B5EF4-FFF2-40B4-BE49-F238E27FC236}">
                      <a16:creationId xmlns:a16="http://schemas.microsoft.com/office/drawing/2014/main" id="{A37332A7-885B-4ACD-89A7-66CE420C3589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8692BAC0-F9EF-446A-AF85-0DDF1D1A26C6}"/>
                  </a:ext>
                </a:extLst>
              </p:cNvPr>
              <p:cNvGrpSpPr/>
              <p:nvPr/>
            </p:nvGrpSpPr>
            <p:grpSpPr>
              <a:xfrm>
                <a:off x="4823650" y="1473200"/>
                <a:ext cx="132408" cy="151409"/>
                <a:chOff x="1599941" y="1796144"/>
                <a:chExt cx="92869" cy="178007"/>
              </a:xfrm>
            </p:grpSpPr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34140193-9B2D-41C5-9D1D-EF2FA542F02F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: 塗りつぶしなし 52">
                  <a:extLst>
                    <a:ext uri="{FF2B5EF4-FFF2-40B4-BE49-F238E27FC236}">
                      <a16:creationId xmlns:a16="http://schemas.microsoft.com/office/drawing/2014/main" id="{CF08962B-ED21-49FE-8FBE-711D084D6BD1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" name="円/楕円 27">
                <a:extLst>
                  <a:ext uri="{FF2B5EF4-FFF2-40B4-BE49-F238E27FC236}">
                    <a16:creationId xmlns:a16="http://schemas.microsoft.com/office/drawing/2014/main" id="{8C0AC2F0-3B26-49F0-BE96-91F459F9AB34}"/>
                  </a:ext>
                </a:extLst>
              </p:cNvPr>
              <p:cNvSpPr/>
              <p:nvPr/>
            </p:nvSpPr>
            <p:spPr>
              <a:xfrm rot="7032295">
                <a:off x="4825694" y="1877014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E1F3866-AE1C-4657-BC39-0EFA0C27AFE7}"/>
                  </a:ext>
                </a:extLst>
              </p:cNvPr>
              <p:cNvSpPr/>
              <p:nvPr/>
            </p:nvSpPr>
            <p:spPr>
              <a:xfrm>
                <a:off x="5116136" y="2475952"/>
                <a:ext cx="404888" cy="1058984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5" name="円/楕円 27">
              <a:extLst>
                <a:ext uri="{FF2B5EF4-FFF2-40B4-BE49-F238E27FC236}">
                  <a16:creationId xmlns:a16="http://schemas.microsoft.com/office/drawing/2014/main" id="{969E3C5B-3263-4C70-80E7-D34D075704C4}"/>
                </a:ext>
              </a:extLst>
            </p:cNvPr>
            <p:cNvSpPr/>
            <p:nvPr/>
          </p:nvSpPr>
          <p:spPr>
            <a:xfrm rot="13943616">
              <a:off x="4350575" y="1867406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CA9C93D6-3976-4F67-AB5D-C047E479AC2E}"/>
              </a:ext>
            </a:extLst>
          </p:cNvPr>
          <p:cNvGrpSpPr/>
          <p:nvPr/>
        </p:nvGrpSpPr>
        <p:grpSpPr>
          <a:xfrm>
            <a:off x="7095693" y="717810"/>
            <a:ext cx="1396128" cy="2822569"/>
            <a:chOff x="7095693" y="717810"/>
            <a:chExt cx="1396128" cy="2822569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22098AB6-3307-4A24-A219-442429B0B984}"/>
                </a:ext>
              </a:extLst>
            </p:cNvPr>
            <p:cNvGrpSpPr/>
            <p:nvPr/>
          </p:nvGrpSpPr>
          <p:grpSpPr>
            <a:xfrm>
              <a:off x="7095693" y="717810"/>
              <a:ext cx="1396128" cy="2822569"/>
              <a:chOff x="7095693" y="717810"/>
              <a:chExt cx="1396128" cy="2822569"/>
            </a:xfrm>
          </p:grpSpPr>
          <p:sp>
            <p:nvSpPr>
              <p:cNvPr id="74" name="フリーフォーム 540">
                <a:extLst>
                  <a:ext uri="{FF2B5EF4-FFF2-40B4-BE49-F238E27FC236}">
                    <a16:creationId xmlns:a16="http://schemas.microsoft.com/office/drawing/2014/main" id="{532F8B28-0C9E-46F1-A0C2-B52E84164338}"/>
                  </a:ext>
                </a:extLst>
              </p:cNvPr>
              <p:cNvSpPr/>
              <p:nvPr/>
            </p:nvSpPr>
            <p:spPr>
              <a:xfrm>
                <a:off x="7204170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0F66669B-05B4-4C72-83EE-F54AAC1672FF}"/>
                  </a:ext>
                </a:extLst>
              </p:cNvPr>
              <p:cNvSpPr/>
              <p:nvPr/>
            </p:nvSpPr>
            <p:spPr>
              <a:xfrm>
                <a:off x="7213387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50904 w 897082"/>
                  <a:gd name="connsiteY15" fmla="*/ 784212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72644 w 897082"/>
                  <a:gd name="connsiteY15" fmla="*/ 784212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72644 w 897082"/>
                  <a:gd name="connsiteY15" fmla="*/ 784212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72644 w 897082"/>
                  <a:gd name="connsiteY15" fmla="*/ 784212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72644 w 897082"/>
                  <a:gd name="connsiteY15" fmla="*/ 784212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306042" y="973788"/>
                      <a:pt x="63162" y="932552"/>
                      <a:pt x="72644" y="784212"/>
                    </a:cubicBezTo>
                    <a:cubicBezTo>
                      <a:pt x="12953" y="683304"/>
                      <a:pt x="8484" y="628329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9012452-A30C-427C-B30A-A70E3B109B85}"/>
                  </a:ext>
                </a:extLst>
              </p:cNvPr>
              <p:cNvSpPr/>
              <p:nvPr/>
            </p:nvSpPr>
            <p:spPr>
              <a:xfrm>
                <a:off x="7638698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590F906-D247-418F-A6D9-3ED222172331}"/>
                  </a:ext>
                </a:extLst>
              </p:cNvPr>
              <p:cNvSpPr/>
              <p:nvPr/>
            </p:nvSpPr>
            <p:spPr>
              <a:xfrm>
                <a:off x="7282594" y="2310313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円/楕円 27">
                <a:extLst>
                  <a:ext uri="{FF2B5EF4-FFF2-40B4-BE49-F238E27FC236}">
                    <a16:creationId xmlns:a16="http://schemas.microsoft.com/office/drawing/2014/main" id="{CCD94FF2-5DDE-4FEF-9B7C-A5366606CC41}"/>
                  </a:ext>
                </a:extLst>
              </p:cNvPr>
              <p:cNvSpPr/>
              <p:nvPr/>
            </p:nvSpPr>
            <p:spPr>
              <a:xfrm rot="10800000">
                <a:off x="7514160" y="1924713"/>
                <a:ext cx="112045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F8AAB09A-91D2-4036-992A-645E8BBCC355}"/>
                  </a:ext>
                </a:extLst>
              </p:cNvPr>
              <p:cNvGrpSpPr/>
              <p:nvPr/>
            </p:nvGrpSpPr>
            <p:grpSpPr>
              <a:xfrm>
                <a:off x="7429922" y="1624685"/>
                <a:ext cx="233278" cy="221427"/>
                <a:chOff x="553933" y="1745472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08" name="円/楕円 662">
                  <a:extLst>
                    <a:ext uri="{FF2B5EF4-FFF2-40B4-BE49-F238E27FC236}">
                      <a16:creationId xmlns:a16="http://schemas.microsoft.com/office/drawing/2014/main" id="{BA987A07-A552-42C0-B30F-2A92CEDC346F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A7C0F32-55FC-4800-9AA5-342B6730FDFF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円/楕円 662">
                  <a:extLst>
                    <a:ext uri="{FF2B5EF4-FFF2-40B4-BE49-F238E27FC236}">
                      <a16:creationId xmlns:a16="http://schemas.microsoft.com/office/drawing/2014/main" id="{17FE2DB3-4DB9-49AF-93F3-20232E2AAE0C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" name="台形 582">
                <a:extLst>
                  <a:ext uri="{FF2B5EF4-FFF2-40B4-BE49-F238E27FC236}">
                    <a16:creationId xmlns:a16="http://schemas.microsoft.com/office/drawing/2014/main" id="{587A69C3-8522-4EA8-AE48-5BF7ECA503CA}"/>
                  </a:ext>
                </a:extLst>
              </p:cNvPr>
              <p:cNvSpPr/>
              <p:nvPr/>
            </p:nvSpPr>
            <p:spPr>
              <a:xfrm rot="10800000">
                <a:off x="7531970" y="2321941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台形 731">
                <a:extLst>
                  <a:ext uri="{FF2B5EF4-FFF2-40B4-BE49-F238E27FC236}">
                    <a16:creationId xmlns:a16="http://schemas.microsoft.com/office/drawing/2014/main" id="{44C0D858-EBB9-4AA4-809C-166C5FCFE110}"/>
                  </a:ext>
                </a:extLst>
              </p:cNvPr>
              <p:cNvSpPr/>
              <p:nvPr/>
            </p:nvSpPr>
            <p:spPr>
              <a:xfrm rot="10800000" flipV="1">
                <a:off x="7551215" y="2449037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平行四辺形 81">
                <a:extLst>
                  <a:ext uri="{FF2B5EF4-FFF2-40B4-BE49-F238E27FC236}">
                    <a16:creationId xmlns:a16="http://schemas.microsoft.com/office/drawing/2014/main" id="{08D19D6D-B30E-47C4-9DF0-99127A5B40DB}"/>
                  </a:ext>
                </a:extLst>
              </p:cNvPr>
              <p:cNvSpPr/>
              <p:nvPr/>
            </p:nvSpPr>
            <p:spPr>
              <a:xfrm>
                <a:off x="7430820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BDFE2185-8652-4DA1-A053-77AABE6B97CE}"/>
                  </a:ext>
                </a:extLst>
              </p:cNvPr>
              <p:cNvSpPr/>
              <p:nvPr/>
            </p:nvSpPr>
            <p:spPr>
              <a:xfrm rot="10800000">
                <a:off x="7555767" y="2314699"/>
                <a:ext cx="238930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平行四辺形 83">
                <a:extLst>
                  <a:ext uri="{FF2B5EF4-FFF2-40B4-BE49-F238E27FC236}">
                    <a16:creationId xmlns:a16="http://schemas.microsoft.com/office/drawing/2014/main" id="{CBF1FC97-E1CB-4BD5-AECE-1012537E55A6}"/>
                  </a:ext>
                </a:extLst>
              </p:cNvPr>
              <p:cNvSpPr/>
              <p:nvPr/>
            </p:nvSpPr>
            <p:spPr>
              <a:xfrm>
                <a:off x="7428878" y="2314701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平行四辺形 84">
                <a:extLst>
                  <a:ext uri="{FF2B5EF4-FFF2-40B4-BE49-F238E27FC236}">
                    <a16:creationId xmlns:a16="http://schemas.microsoft.com/office/drawing/2014/main" id="{ED1DD9F7-066D-44B0-A4B9-9B4E747061CA}"/>
                  </a:ext>
                </a:extLst>
              </p:cNvPr>
              <p:cNvSpPr/>
              <p:nvPr/>
            </p:nvSpPr>
            <p:spPr>
              <a:xfrm flipH="1">
                <a:off x="7689102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平行四辺形 85">
                <a:extLst>
                  <a:ext uri="{FF2B5EF4-FFF2-40B4-BE49-F238E27FC236}">
                    <a16:creationId xmlns:a16="http://schemas.microsoft.com/office/drawing/2014/main" id="{A70FFEB6-DA1C-4336-832D-5354DDF59BAA}"/>
                  </a:ext>
                </a:extLst>
              </p:cNvPr>
              <p:cNvSpPr/>
              <p:nvPr/>
            </p:nvSpPr>
            <p:spPr>
              <a:xfrm flipH="1">
                <a:off x="7679014" y="2314701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765AF781-A05C-4A84-A0CB-ED655A7F5366}"/>
                  </a:ext>
                </a:extLst>
              </p:cNvPr>
              <p:cNvSpPr/>
              <p:nvPr/>
            </p:nvSpPr>
            <p:spPr>
              <a:xfrm rot="16200000">
                <a:off x="7783930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861DD692-DD95-445A-A75F-6EF38A043FC1}"/>
                  </a:ext>
                </a:extLst>
              </p:cNvPr>
              <p:cNvSpPr/>
              <p:nvPr/>
            </p:nvSpPr>
            <p:spPr>
              <a:xfrm rot="18900000" flipH="1">
                <a:off x="7817831" y="717810"/>
                <a:ext cx="433280" cy="982636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円/楕円 368">
                <a:extLst>
                  <a:ext uri="{FF2B5EF4-FFF2-40B4-BE49-F238E27FC236}">
                    <a16:creationId xmlns:a16="http://schemas.microsoft.com/office/drawing/2014/main" id="{26526B09-3627-43C6-AD7D-4B18F02F46DC}"/>
                  </a:ext>
                </a:extLst>
              </p:cNvPr>
              <p:cNvSpPr/>
              <p:nvPr/>
            </p:nvSpPr>
            <p:spPr>
              <a:xfrm rot="900000" flipH="1">
                <a:off x="8129211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369">
                <a:extLst>
                  <a:ext uri="{FF2B5EF4-FFF2-40B4-BE49-F238E27FC236}">
                    <a16:creationId xmlns:a16="http://schemas.microsoft.com/office/drawing/2014/main" id="{D1187E0C-033E-4813-8EB3-722626A18CF9}"/>
                  </a:ext>
                </a:extLst>
              </p:cNvPr>
              <p:cNvSpPr/>
              <p:nvPr/>
            </p:nvSpPr>
            <p:spPr>
              <a:xfrm rot="900000" flipH="1">
                <a:off x="8182194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B41BA51-18CC-4EBA-B50E-46E74E3BAD65}"/>
                  </a:ext>
                </a:extLst>
              </p:cNvPr>
              <p:cNvSpPr/>
              <p:nvPr/>
            </p:nvSpPr>
            <p:spPr>
              <a:xfrm>
                <a:off x="7419254" y="2311363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43AAA344-833E-47AF-A306-CEAF877EC293}"/>
                  </a:ext>
                </a:extLst>
              </p:cNvPr>
              <p:cNvSpPr/>
              <p:nvPr/>
            </p:nvSpPr>
            <p:spPr>
              <a:xfrm>
                <a:off x="7392602" y="2312900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1B42EC3A-0378-4F76-941D-73E7CE5F7700}"/>
                  </a:ext>
                </a:extLst>
              </p:cNvPr>
              <p:cNvSpPr/>
              <p:nvPr/>
            </p:nvSpPr>
            <p:spPr>
              <a:xfrm>
                <a:off x="7574830" y="3351530"/>
                <a:ext cx="63941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92784188-47DA-4E61-968B-58C80C6F0643}"/>
                  </a:ext>
                </a:extLst>
              </p:cNvPr>
              <p:cNvSpPr/>
              <p:nvPr/>
            </p:nvSpPr>
            <p:spPr>
              <a:xfrm rot="16200000">
                <a:off x="7314741" y="1212329"/>
                <a:ext cx="56815" cy="16229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B87BB5D2-84CC-4810-99FB-A720F07C1FFF}"/>
                  </a:ext>
                </a:extLst>
              </p:cNvPr>
              <p:cNvSpPr/>
              <p:nvPr/>
            </p:nvSpPr>
            <p:spPr>
              <a:xfrm>
                <a:off x="7514160" y="104521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5A3008ED-83D3-40EE-814F-CF62D89F4331}"/>
                  </a:ext>
                </a:extLst>
              </p:cNvPr>
              <p:cNvGrpSpPr/>
              <p:nvPr/>
            </p:nvGrpSpPr>
            <p:grpSpPr>
              <a:xfrm>
                <a:off x="7291806" y="1473200"/>
                <a:ext cx="97524" cy="151409"/>
                <a:chOff x="1599941" y="1796144"/>
                <a:chExt cx="92869" cy="178007"/>
              </a:xfrm>
            </p:grpSpPr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9DF5006D-E76C-4702-A1BA-34FD1CBC8425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: 塗りつぶしなし 106">
                  <a:extLst>
                    <a:ext uri="{FF2B5EF4-FFF2-40B4-BE49-F238E27FC236}">
                      <a16:creationId xmlns:a16="http://schemas.microsoft.com/office/drawing/2014/main" id="{C578D5D5-787E-4A16-8791-5F996ED63FA7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3DE2782E-DEEA-4C2F-A97A-4E4B00BDFB36}"/>
                  </a:ext>
                </a:extLst>
              </p:cNvPr>
              <p:cNvGrpSpPr/>
              <p:nvPr/>
            </p:nvGrpSpPr>
            <p:grpSpPr>
              <a:xfrm>
                <a:off x="7725600" y="1473200"/>
                <a:ext cx="132408" cy="151409"/>
                <a:chOff x="1599941" y="1796144"/>
                <a:chExt cx="92869" cy="178007"/>
              </a:xfrm>
            </p:grpSpPr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674C82C8-A3AA-4123-8C25-B826047FE749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: 塗りつぶしなし 104">
                  <a:extLst>
                    <a:ext uri="{FF2B5EF4-FFF2-40B4-BE49-F238E27FC236}">
                      <a16:creationId xmlns:a16="http://schemas.microsoft.com/office/drawing/2014/main" id="{368C1A95-5357-48BB-850A-06AB04BA618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00635448-AA4A-4FE5-8A19-102EEBDC804E}"/>
                  </a:ext>
                </a:extLst>
              </p:cNvPr>
              <p:cNvGrpSpPr/>
              <p:nvPr/>
            </p:nvGrpSpPr>
            <p:grpSpPr>
              <a:xfrm>
                <a:off x="7095693" y="1352523"/>
                <a:ext cx="919333" cy="346958"/>
                <a:chOff x="6899470" y="1416069"/>
                <a:chExt cx="919333" cy="346958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0A4AB5D0-3E11-432A-8EF1-4E6AD0EECB7F}"/>
                    </a:ext>
                  </a:extLst>
                </p:cNvPr>
                <p:cNvSpPr/>
                <p:nvPr/>
              </p:nvSpPr>
              <p:spPr>
                <a:xfrm>
                  <a:off x="6899470" y="1441963"/>
                  <a:ext cx="407776" cy="306443"/>
                </a:xfrm>
                <a:prstGeom prst="round2SameRect">
                  <a:avLst>
                    <a:gd name="adj1" fmla="val 17823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四角形: 上の 2 つの角を丸める 101">
                  <a:extLst>
                    <a:ext uri="{FF2B5EF4-FFF2-40B4-BE49-F238E27FC236}">
                      <a16:creationId xmlns:a16="http://schemas.microsoft.com/office/drawing/2014/main" id="{7B456032-0E0E-4298-A44B-3B85F4E266BA}"/>
                    </a:ext>
                  </a:extLst>
                </p:cNvPr>
                <p:cNvSpPr/>
                <p:nvPr/>
              </p:nvSpPr>
              <p:spPr>
                <a:xfrm>
                  <a:off x="7388254" y="1441963"/>
                  <a:ext cx="407776" cy="306443"/>
                </a:xfrm>
                <a:prstGeom prst="round2SameRect">
                  <a:avLst>
                    <a:gd name="adj1" fmla="val 17094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C2BCA5A4-C992-4121-A525-CD974D24A325}"/>
                    </a:ext>
                  </a:extLst>
                </p:cNvPr>
                <p:cNvSpPr/>
                <p:nvPr/>
              </p:nvSpPr>
              <p:spPr>
                <a:xfrm>
                  <a:off x="6908006" y="1416069"/>
                  <a:ext cx="910797" cy="346958"/>
                </a:xfrm>
                <a:custGeom>
                  <a:avLst/>
                  <a:gdLst>
                    <a:gd name="connsiteX0" fmla="*/ 536382 w 910797"/>
                    <a:gd name="connsiteY0" fmla="*/ 43147 h 346958"/>
                    <a:gd name="connsiteX1" fmla="*/ 490629 w 910797"/>
                    <a:gd name="connsiteY1" fmla="*/ 88900 h 346958"/>
                    <a:gd name="connsiteX2" fmla="*/ 490629 w 910797"/>
                    <a:gd name="connsiteY2" fmla="*/ 195804 h 346958"/>
                    <a:gd name="connsiteX3" fmla="*/ 605627 w 910797"/>
                    <a:gd name="connsiteY3" fmla="*/ 310802 h 346958"/>
                    <a:gd name="connsiteX4" fmla="*/ 763581 w 910797"/>
                    <a:gd name="connsiteY4" fmla="*/ 310802 h 346958"/>
                    <a:gd name="connsiteX5" fmla="*/ 878579 w 910797"/>
                    <a:gd name="connsiteY5" fmla="*/ 195804 h 346958"/>
                    <a:gd name="connsiteX6" fmla="*/ 878579 w 910797"/>
                    <a:gd name="connsiteY6" fmla="*/ 88900 h 346958"/>
                    <a:gd name="connsiteX7" fmla="*/ 832826 w 910797"/>
                    <a:gd name="connsiteY7" fmla="*/ 43147 h 346958"/>
                    <a:gd name="connsiteX8" fmla="*/ 71330 w 910797"/>
                    <a:gd name="connsiteY8" fmla="*/ 43147 h 346958"/>
                    <a:gd name="connsiteX9" fmla="*/ 28755 w 910797"/>
                    <a:gd name="connsiteY9" fmla="*/ 90851 h 346958"/>
                    <a:gd name="connsiteX10" fmla="*/ 28755 w 910797"/>
                    <a:gd name="connsiteY10" fmla="*/ 195804 h 346958"/>
                    <a:gd name="connsiteX11" fmla="*/ 131389 w 910797"/>
                    <a:gd name="connsiteY11" fmla="*/ 310802 h 346958"/>
                    <a:gd name="connsiteX12" fmla="*/ 207547 w 910797"/>
                    <a:gd name="connsiteY12" fmla="*/ 310802 h 346958"/>
                    <a:gd name="connsiteX13" fmla="*/ 240592 w 910797"/>
                    <a:gd name="connsiteY13" fmla="*/ 310802 h 346958"/>
                    <a:gd name="connsiteX14" fmla="*/ 243143 w 910797"/>
                    <a:gd name="connsiteY14" fmla="*/ 310802 h 346958"/>
                    <a:gd name="connsiteX15" fmla="*/ 358141 w 910797"/>
                    <a:gd name="connsiteY15" fmla="*/ 195804 h 346958"/>
                    <a:gd name="connsiteX16" fmla="*/ 358141 w 910797"/>
                    <a:gd name="connsiteY16" fmla="*/ 90851 h 346958"/>
                    <a:gd name="connsiteX17" fmla="*/ 310437 w 910797"/>
                    <a:gd name="connsiteY17" fmla="*/ 43147 h 346958"/>
                    <a:gd name="connsiteX18" fmla="*/ 240592 w 910797"/>
                    <a:gd name="connsiteY18" fmla="*/ 43147 h 346958"/>
                    <a:gd name="connsiteX19" fmla="*/ 207547 w 910797"/>
                    <a:gd name="connsiteY19" fmla="*/ 43147 h 346958"/>
                    <a:gd name="connsiteX20" fmla="*/ 422529 w 910797"/>
                    <a:gd name="connsiteY20" fmla="*/ 16 h 346958"/>
                    <a:gd name="connsiteX21" fmla="*/ 469454 w 910797"/>
                    <a:gd name="connsiteY21" fmla="*/ 14239 h 346958"/>
                    <a:gd name="connsiteX22" fmla="*/ 475380 w 910797"/>
                    <a:gd name="connsiteY22" fmla="*/ 24138 h 346958"/>
                    <a:gd name="connsiteX23" fmla="*/ 475432 w 910797"/>
                    <a:gd name="connsiteY23" fmla="*/ 24011 h 346958"/>
                    <a:gd name="connsiteX24" fmla="*/ 516524 w 910797"/>
                    <a:gd name="connsiteY24" fmla="*/ 6990 h 346958"/>
                    <a:gd name="connsiteX25" fmla="*/ 852683 w 910797"/>
                    <a:gd name="connsiteY25" fmla="*/ 6990 h 346958"/>
                    <a:gd name="connsiteX26" fmla="*/ 910797 w 910797"/>
                    <a:gd name="connsiteY26" fmla="*/ 65104 h 346958"/>
                    <a:gd name="connsiteX27" fmla="*/ 910797 w 910797"/>
                    <a:gd name="connsiteY27" fmla="*/ 200891 h 346958"/>
                    <a:gd name="connsiteX28" fmla="*/ 764730 w 910797"/>
                    <a:gd name="connsiteY28" fmla="*/ 346958 h 346958"/>
                    <a:gd name="connsiteX29" fmla="*/ 604478 w 910797"/>
                    <a:gd name="connsiteY29" fmla="*/ 346958 h 346958"/>
                    <a:gd name="connsiteX30" fmla="*/ 458410 w 910797"/>
                    <a:gd name="connsiteY30" fmla="*/ 200891 h 346958"/>
                    <a:gd name="connsiteX31" fmla="*/ 458410 w 910797"/>
                    <a:gd name="connsiteY31" fmla="*/ 65104 h 346958"/>
                    <a:gd name="connsiteX32" fmla="*/ 466149 w 910797"/>
                    <a:gd name="connsiteY32" fmla="*/ 46420 h 346958"/>
                    <a:gd name="connsiteX33" fmla="*/ 455004 w 910797"/>
                    <a:gd name="connsiteY33" fmla="*/ 30000 h 346958"/>
                    <a:gd name="connsiteX34" fmla="*/ 423171 w 910797"/>
                    <a:gd name="connsiteY34" fmla="*/ 21370 h 346958"/>
                    <a:gd name="connsiteX35" fmla="*/ 391263 w 910797"/>
                    <a:gd name="connsiteY35" fmla="*/ 31469 h 346958"/>
                    <a:gd name="connsiteX36" fmla="*/ 382153 w 910797"/>
                    <a:gd name="connsiteY36" fmla="*/ 47771 h 346958"/>
                    <a:gd name="connsiteX37" fmla="*/ 390359 w 910797"/>
                    <a:gd name="connsiteY37" fmla="*/ 67582 h 346958"/>
                    <a:gd name="connsiteX38" fmla="*/ 390359 w 910797"/>
                    <a:gd name="connsiteY38" fmla="*/ 200891 h 346958"/>
                    <a:gd name="connsiteX39" fmla="*/ 244292 w 910797"/>
                    <a:gd name="connsiteY39" fmla="*/ 346958 h 346958"/>
                    <a:gd name="connsiteX40" fmla="*/ 240592 w 910797"/>
                    <a:gd name="connsiteY40" fmla="*/ 346958 h 346958"/>
                    <a:gd name="connsiteX41" fmla="*/ 207547 w 910797"/>
                    <a:gd name="connsiteY41" fmla="*/ 346958 h 346958"/>
                    <a:gd name="connsiteX42" fmla="*/ 130364 w 910797"/>
                    <a:gd name="connsiteY42" fmla="*/ 346958 h 346958"/>
                    <a:gd name="connsiteX43" fmla="*/ 0 w 910797"/>
                    <a:gd name="connsiteY43" fmla="*/ 200891 h 346958"/>
                    <a:gd name="connsiteX44" fmla="*/ 0 w 910797"/>
                    <a:gd name="connsiteY44" fmla="*/ 67582 h 346958"/>
                    <a:gd name="connsiteX45" fmla="*/ 54078 w 910797"/>
                    <a:gd name="connsiteY45" fmla="*/ 6990 h 346958"/>
                    <a:gd name="connsiteX46" fmla="*/ 207547 w 910797"/>
                    <a:gd name="connsiteY46" fmla="*/ 6990 h 346958"/>
                    <a:gd name="connsiteX47" fmla="*/ 240592 w 910797"/>
                    <a:gd name="connsiteY47" fmla="*/ 6990 h 346958"/>
                    <a:gd name="connsiteX48" fmla="*/ 329767 w 910797"/>
                    <a:gd name="connsiteY48" fmla="*/ 6990 h 346958"/>
                    <a:gd name="connsiteX49" fmla="*/ 353352 w 910797"/>
                    <a:gd name="connsiteY49" fmla="*/ 11751 h 346958"/>
                    <a:gd name="connsiteX50" fmla="*/ 372049 w 910797"/>
                    <a:gd name="connsiteY50" fmla="*/ 24358 h 346958"/>
                    <a:gd name="connsiteX51" fmla="*/ 375931 w 910797"/>
                    <a:gd name="connsiteY51" fmla="*/ 16580 h 346958"/>
                    <a:gd name="connsiteX52" fmla="*/ 422529 w 910797"/>
                    <a:gd name="connsiteY52" fmla="*/ 16 h 346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910797" h="346958">
                      <a:moveTo>
                        <a:pt x="536382" y="43147"/>
                      </a:moveTo>
                      <a:cubicBezTo>
                        <a:pt x="511113" y="43147"/>
                        <a:pt x="490629" y="63631"/>
                        <a:pt x="490629" y="88900"/>
                      </a:cubicBezTo>
                      <a:lnTo>
                        <a:pt x="490629" y="195804"/>
                      </a:lnTo>
                      <a:cubicBezTo>
                        <a:pt x="490629" y="259315"/>
                        <a:pt x="542115" y="310802"/>
                        <a:pt x="605627" y="310802"/>
                      </a:cubicBezTo>
                      <a:lnTo>
                        <a:pt x="763581" y="310802"/>
                      </a:lnTo>
                      <a:cubicBezTo>
                        <a:pt x="827092" y="310802"/>
                        <a:pt x="878579" y="259315"/>
                        <a:pt x="878579" y="195804"/>
                      </a:cubicBezTo>
                      <a:lnTo>
                        <a:pt x="878579" y="88900"/>
                      </a:lnTo>
                      <a:cubicBezTo>
                        <a:pt x="878579" y="63631"/>
                        <a:pt x="858095" y="43147"/>
                        <a:pt x="832826" y="43147"/>
                      </a:cubicBezTo>
                      <a:close/>
                      <a:moveTo>
                        <a:pt x="71330" y="43147"/>
                      </a:moveTo>
                      <a:cubicBezTo>
                        <a:pt x="47816" y="43147"/>
                        <a:pt x="28755" y="64504"/>
                        <a:pt x="28755" y="90851"/>
                      </a:cubicBezTo>
                      <a:lnTo>
                        <a:pt x="28755" y="195804"/>
                      </a:lnTo>
                      <a:cubicBezTo>
                        <a:pt x="28755" y="259315"/>
                        <a:pt x="74706" y="310802"/>
                        <a:pt x="131389" y="310802"/>
                      </a:cubicBezTo>
                      <a:lnTo>
                        <a:pt x="207547" y="310802"/>
                      </a:lnTo>
                      <a:lnTo>
                        <a:pt x="240592" y="310802"/>
                      </a:lnTo>
                      <a:lnTo>
                        <a:pt x="243143" y="310802"/>
                      </a:lnTo>
                      <a:cubicBezTo>
                        <a:pt x="306654" y="310802"/>
                        <a:pt x="358141" y="259315"/>
                        <a:pt x="358141" y="195804"/>
                      </a:cubicBezTo>
                      <a:lnTo>
                        <a:pt x="358141" y="90851"/>
                      </a:lnTo>
                      <a:cubicBezTo>
                        <a:pt x="358141" y="64504"/>
                        <a:pt x="336784" y="43147"/>
                        <a:pt x="310437" y="43147"/>
                      </a:cubicBezTo>
                      <a:lnTo>
                        <a:pt x="240592" y="43147"/>
                      </a:lnTo>
                      <a:lnTo>
                        <a:pt x="207547" y="43147"/>
                      </a:lnTo>
                      <a:close/>
                      <a:moveTo>
                        <a:pt x="422529" y="16"/>
                      </a:moveTo>
                      <a:cubicBezTo>
                        <a:pt x="440495" y="-344"/>
                        <a:pt x="457054" y="5076"/>
                        <a:pt x="469454" y="14239"/>
                      </a:cubicBezTo>
                      <a:lnTo>
                        <a:pt x="475380" y="24138"/>
                      </a:lnTo>
                      <a:lnTo>
                        <a:pt x="475432" y="24011"/>
                      </a:lnTo>
                      <a:cubicBezTo>
                        <a:pt x="485948" y="13494"/>
                        <a:pt x="500477" y="6990"/>
                        <a:pt x="516524" y="6990"/>
                      </a:cubicBezTo>
                      <a:lnTo>
                        <a:pt x="852683" y="6990"/>
                      </a:lnTo>
                      <a:cubicBezTo>
                        <a:pt x="884779" y="6990"/>
                        <a:pt x="910797" y="33008"/>
                        <a:pt x="910797" y="65104"/>
                      </a:cubicBezTo>
                      <a:lnTo>
                        <a:pt x="910797" y="200891"/>
                      </a:lnTo>
                      <a:cubicBezTo>
                        <a:pt x="910797" y="281562"/>
                        <a:pt x="845401" y="346958"/>
                        <a:pt x="764730" y="346958"/>
                      </a:cubicBezTo>
                      <a:lnTo>
                        <a:pt x="604478" y="346958"/>
                      </a:lnTo>
                      <a:cubicBezTo>
                        <a:pt x="523807" y="346958"/>
                        <a:pt x="458410" y="281562"/>
                        <a:pt x="458410" y="200891"/>
                      </a:cubicBezTo>
                      <a:lnTo>
                        <a:pt x="458410" y="65104"/>
                      </a:lnTo>
                      <a:lnTo>
                        <a:pt x="466149" y="46420"/>
                      </a:lnTo>
                      <a:lnTo>
                        <a:pt x="455004" y="30000"/>
                      </a:lnTo>
                      <a:cubicBezTo>
                        <a:pt x="446571" y="24456"/>
                        <a:pt x="435345" y="21175"/>
                        <a:pt x="423171" y="21370"/>
                      </a:cubicBezTo>
                      <a:cubicBezTo>
                        <a:pt x="410654" y="21571"/>
                        <a:pt x="399393" y="25403"/>
                        <a:pt x="391263" y="31469"/>
                      </a:cubicBezTo>
                      <a:lnTo>
                        <a:pt x="382153" y="47771"/>
                      </a:lnTo>
                      <a:lnTo>
                        <a:pt x="390359" y="67582"/>
                      </a:lnTo>
                      <a:lnTo>
                        <a:pt x="390359" y="200891"/>
                      </a:lnTo>
                      <a:cubicBezTo>
                        <a:pt x="390359" y="281562"/>
                        <a:pt x="324963" y="346958"/>
                        <a:pt x="244292" y="346958"/>
                      </a:cubicBezTo>
                      <a:lnTo>
                        <a:pt x="240592" y="346958"/>
                      </a:lnTo>
                      <a:lnTo>
                        <a:pt x="207547" y="346958"/>
                      </a:lnTo>
                      <a:lnTo>
                        <a:pt x="130364" y="346958"/>
                      </a:lnTo>
                      <a:cubicBezTo>
                        <a:pt x="58366" y="346958"/>
                        <a:pt x="0" y="281562"/>
                        <a:pt x="0" y="200891"/>
                      </a:cubicBezTo>
                      <a:lnTo>
                        <a:pt x="0" y="67582"/>
                      </a:lnTo>
                      <a:cubicBezTo>
                        <a:pt x="0" y="34118"/>
                        <a:pt x="24212" y="6990"/>
                        <a:pt x="54078" y="6990"/>
                      </a:cubicBezTo>
                      <a:lnTo>
                        <a:pt x="207547" y="6990"/>
                      </a:lnTo>
                      <a:lnTo>
                        <a:pt x="240592" y="6990"/>
                      </a:lnTo>
                      <a:lnTo>
                        <a:pt x="329767" y="6990"/>
                      </a:lnTo>
                      <a:cubicBezTo>
                        <a:pt x="338132" y="6990"/>
                        <a:pt x="346102" y="8685"/>
                        <a:pt x="353352" y="11751"/>
                      </a:cubicBezTo>
                      <a:lnTo>
                        <a:pt x="372049" y="24358"/>
                      </a:lnTo>
                      <a:lnTo>
                        <a:pt x="375931" y="16580"/>
                      </a:lnTo>
                      <a:cubicBezTo>
                        <a:pt x="387800" y="6662"/>
                        <a:pt x="404240" y="381"/>
                        <a:pt x="422529" y="1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9" name="円/楕円 27">
                <a:extLst>
                  <a:ext uri="{FF2B5EF4-FFF2-40B4-BE49-F238E27FC236}">
                    <a16:creationId xmlns:a16="http://schemas.microsoft.com/office/drawing/2014/main" id="{DC887229-A9FA-487E-A44C-707A2BACEBF8}"/>
                  </a:ext>
                </a:extLst>
              </p:cNvPr>
              <p:cNvSpPr/>
              <p:nvPr/>
            </p:nvSpPr>
            <p:spPr>
              <a:xfrm rot="7032295">
                <a:off x="7721469" y="1871679"/>
                <a:ext cx="238222" cy="6693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9D1CB0A-3A8C-4828-BFF5-2731EC8A6E6E}"/>
                  </a:ext>
                </a:extLst>
              </p:cNvPr>
              <p:cNvSpPr/>
              <p:nvPr/>
            </p:nvSpPr>
            <p:spPr>
              <a:xfrm>
                <a:off x="8086933" y="2475952"/>
                <a:ext cx="404888" cy="1058984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3" name="円/楕円 27">
              <a:extLst>
                <a:ext uri="{FF2B5EF4-FFF2-40B4-BE49-F238E27FC236}">
                  <a16:creationId xmlns:a16="http://schemas.microsoft.com/office/drawing/2014/main" id="{2309E5A4-6D7E-45E2-92B5-9DBAA81C6001}"/>
                </a:ext>
              </a:extLst>
            </p:cNvPr>
            <p:cNvSpPr/>
            <p:nvPr/>
          </p:nvSpPr>
          <p:spPr>
            <a:xfrm rot="13943616">
              <a:off x="7298106" y="1892560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9B75A934-3E81-4EBA-8D06-EE584887AE7E}"/>
              </a:ext>
            </a:extLst>
          </p:cNvPr>
          <p:cNvGrpSpPr/>
          <p:nvPr/>
        </p:nvGrpSpPr>
        <p:grpSpPr>
          <a:xfrm>
            <a:off x="7262001" y="3588871"/>
            <a:ext cx="1331204" cy="2854727"/>
            <a:chOff x="7262001" y="3588871"/>
            <a:chExt cx="1331204" cy="2854727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A78F3D30-6FC4-49E4-8833-9E2401D37C97}"/>
                </a:ext>
              </a:extLst>
            </p:cNvPr>
            <p:cNvGrpSpPr/>
            <p:nvPr/>
          </p:nvGrpSpPr>
          <p:grpSpPr>
            <a:xfrm>
              <a:off x="7262001" y="3588871"/>
              <a:ext cx="1331204" cy="2854727"/>
              <a:chOff x="7262001" y="3588871"/>
              <a:chExt cx="1331204" cy="2854727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8C591F2A-0198-488F-AD1A-22F7ECBBAF73}"/>
                  </a:ext>
                </a:extLst>
              </p:cNvPr>
              <p:cNvGrpSpPr/>
              <p:nvPr/>
            </p:nvGrpSpPr>
            <p:grpSpPr>
              <a:xfrm>
                <a:off x="7262001" y="3588871"/>
                <a:ext cx="1317104" cy="2854727"/>
                <a:chOff x="5045597" y="3588871"/>
                <a:chExt cx="1317104" cy="2854727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5EC1632-80CB-43D6-B28B-5B142700AF5A}"/>
                    </a:ext>
                  </a:extLst>
                </p:cNvPr>
                <p:cNvSpPr/>
                <p:nvPr/>
              </p:nvSpPr>
              <p:spPr>
                <a:xfrm>
                  <a:off x="5093009" y="3843338"/>
                  <a:ext cx="1084028" cy="1789585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00828 w 897082"/>
                    <a:gd name="connsiteY14" fmla="*/ 992048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00828 w 897082"/>
                    <a:gd name="connsiteY14" fmla="*/ 992048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00828 w 897082"/>
                    <a:gd name="connsiteY14" fmla="*/ 992048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00828 w 897082"/>
                    <a:gd name="connsiteY14" fmla="*/ 992048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8216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8216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6042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6042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6042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6042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25768 w 899717"/>
                    <a:gd name="connsiteY3" fmla="*/ 985676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77770 w 899717"/>
                    <a:gd name="connsiteY14" fmla="*/ 960426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25768 w 899717"/>
                    <a:gd name="connsiteY3" fmla="*/ 985676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77770 w 899717"/>
                    <a:gd name="connsiteY14" fmla="*/ 960426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25768 w 899717"/>
                    <a:gd name="connsiteY3" fmla="*/ 985676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25768 w 899717"/>
                    <a:gd name="connsiteY3" fmla="*/ 985676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25768 w 899717"/>
                    <a:gd name="connsiteY3" fmla="*/ 985676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46966 w 899717"/>
                    <a:gd name="connsiteY15" fmla="*/ 78455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46966 w 899717"/>
                    <a:gd name="connsiteY15" fmla="*/ 78455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62777 w 899717"/>
                    <a:gd name="connsiteY15" fmla="*/ 771548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62777 w 899717"/>
                    <a:gd name="connsiteY15" fmla="*/ 771548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62777 w 899717"/>
                    <a:gd name="connsiteY15" fmla="*/ 771548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78588 w 899717"/>
                    <a:gd name="connsiteY15" fmla="*/ 79691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78588 w 899717"/>
                    <a:gd name="connsiteY15" fmla="*/ 79691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78588 w 899717"/>
                    <a:gd name="connsiteY15" fmla="*/ 79691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78588 w 899717"/>
                    <a:gd name="connsiteY15" fmla="*/ 79691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78588 w 899717"/>
                    <a:gd name="connsiteY15" fmla="*/ 79691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9717" h="1466720">
                      <a:moveTo>
                        <a:pt x="451176" y="0"/>
                      </a:moveTo>
                      <a:cubicBezTo>
                        <a:pt x="698898" y="0"/>
                        <a:pt x="899717" y="200819"/>
                        <a:pt x="899717" y="448541"/>
                      </a:cubicBezTo>
                      <a:lnTo>
                        <a:pt x="899717" y="572384"/>
                      </a:lnTo>
                      <a:cubicBezTo>
                        <a:pt x="899717" y="758175"/>
                        <a:pt x="806519" y="870151"/>
                        <a:pt x="645531" y="938243"/>
                      </a:cubicBezTo>
                      <a:cubicBezTo>
                        <a:pt x="623225" y="991783"/>
                        <a:pt x="593013" y="982078"/>
                        <a:pt x="566754" y="1003996"/>
                      </a:cubicBezTo>
                      <a:lnTo>
                        <a:pt x="578462" y="1118635"/>
                      </a:lnTo>
                      <a:lnTo>
                        <a:pt x="605740" y="1118635"/>
                      </a:lnTo>
                      <a:cubicBezTo>
                        <a:pt x="707191" y="1118635"/>
                        <a:pt x="789433" y="1196557"/>
                        <a:pt x="789433" y="1292678"/>
                      </a:cubicBezTo>
                      <a:cubicBezTo>
                        <a:pt x="789433" y="1350692"/>
                        <a:pt x="789432" y="1408706"/>
                        <a:pt x="789432" y="1466720"/>
                      </a:cubicBezTo>
                      <a:lnTo>
                        <a:pt x="191303" y="1466720"/>
                      </a:lnTo>
                      <a:lnTo>
                        <a:pt x="191303" y="1292678"/>
                      </a:lnTo>
                      <a:cubicBezTo>
                        <a:pt x="191303" y="1220587"/>
                        <a:pt x="237564" y="1158734"/>
                        <a:pt x="303495" y="1132312"/>
                      </a:cubicBezTo>
                      <a:lnTo>
                        <a:pt x="354905" y="1122478"/>
                      </a:lnTo>
                      <a:lnTo>
                        <a:pt x="366151" y="1012354"/>
                      </a:lnTo>
                      <a:cubicBezTo>
                        <a:pt x="336691" y="1002291"/>
                        <a:pt x="272314" y="1011335"/>
                        <a:pt x="235607" y="941980"/>
                      </a:cubicBezTo>
                      <a:cubicBezTo>
                        <a:pt x="182410" y="904014"/>
                        <a:pt x="102263" y="890395"/>
                        <a:pt x="78588" y="796919"/>
                      </a:cubicBezTo>
                      <a:cubicBezTo>
                        <a:pt x="8137" y="682626"/>
                        <a:pt x="10023" y="628387"/>
                        <a:pt x="2635" y="572384"/>
                      </a:cubicBezTo>
                      <a:cubicBezTo>
                        <a:pt x="-3294" y="527150"/>
                        <a:pt x="2635" y="489822"/>
                        <a:pt x="2635" y="448541"/>
                      </a:cubicBezTo>
                      <a:cubicBezTo>
                        <a:pt x="2635" y="200819"/>
                        <a:pt x="203454" y="0"/>
                        <a:pt x="45117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93C30515-E8FE-4B4D-AA76-74926F38F872}"/>
                    </a:ext>
                  </a:extLst>
                </p:cNvPr>
                <p:cNvSpPr/>
                <p:nvPr/>
              </p:nvSpPr>
              <p:spPr>
                <a:xfrm>
                  <a:off x="5521495" y="5075409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BB3E0F82-5971-4E4E-9EBE-D6DE4DBBE847}"/>
                    </a:ext>
                  </a:extLst>
                </p:cNvPr>
                <p:cNvSpPr/>
                <p:nvPr/>
              </p:nvSpPr>
              <p:spPr>
                <a:xfrm>
                  <a:off x="5165391" y="5213532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円/楕円 27">
                  <a:extLst>
                    <a:ext uri="{FF2B5EF4-FFF2-40B4-BE49-F238E27FC236}">
                      <a16:creationId xmlns:a16="http://schemas.microsoft.com/office/drawing/2014/main" id="{2C4BD494-A3FE-40E8-A9F0-A773333762AF}"/>
                    </a:ext>
                  </a:extLst>
                </p:cNvPr>
                <p:cNvSpPr/>
                <p:nvPr/>
              </p:nvSpPr>
              <p:spPr>
                <a:xfrm rot="10800000">
                  <a:off x="5398785" y="4821417"/>
                  <a:ext cx="114721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73A30D05-4A89-4E0E-8B84-F9E703D84F86}"/>
                    </a:ext>
                  </a:extLst>
                </p:cNvPr>
                <p:cNvSpPr/>
                <p:nvPr/>
              </p:nvSpPr>
              <p:spPr>
                <a:xfrm>
                  <a:off x="5343969" y="4529404"/>
                  <a:ext cx="147217" cy="219927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0" fmla="*/ 145091 w 168590"/>
                    <a:gd name="connsiteY0" fmla="*/ 26794 h 240231"/>
                    <a:gd name="connsiteX1" fmla="*/ 168590 w 168590"/>
                    <a:gd name="connsiteY1" fmla="*/ 154957 h 240231"/>
                    <a:gd name="connsiteX2" fmla="*/ 84295 w 168590"/>
                    <a:gd name="connsiteY2" fmla="*/ 240231 h 240231"/>
                    <a:gd name="connsiteX3" fmla="*/ 0 w 168590"/>
                    <a:gd name="connsiteY3" fmla="*/ 154957 h 240231"/>
                    <a:gd name="connsiteX4" fmla="*/ 25880 w 168590"/>
                    <a:gd name="connsiteY4" fmla="*/ 26794 h 240231"/>
                    <a:gd name="connsiteX5" fmla="*/ 37274 w 168590"/>
                    <a:gd name="connsiteY5" fmla="*/ 0 h 240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8590" h="240231">
                      <a:moveTo>
                        <a:pt x="145091" y="26794"/>
                      </a:moveTo>
                      <a:cubicBezTo>
                        <a:pt x="159751" y="76158"/>
                        <a:pt x="168590" y="131409"/>
                        <a:pt x="168590" y="154957"/>
                      </a:cubicBezTo>
                      <a:cubicBezTo>
                        <a:pt x="168590" y="202053"/>
                        <a:pt x="130850" y="240231"/>
                        <a:pt x="84295" y="240231"/>
                      </a:cubicBezTo>
                      <a:cubicBezTo>
                        <a:pt x="37740" y="240231"/>
                        <a:pt x="0" y="202053"/>
                        <a:pt x="0" y="154957"/>
                      </a:cubicBezTo>
                      <a:cubicBezTo>
                        <a:pt x="0" y="131409"/>
                        <a:pt x="10031" y="76158"/>
                        <a:pt x="25880" y="26794"/>
                      </a:cubicBezTo>
                      <a:lnTo>
                        <a:pt x="37274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1C9A8955-83C7-4F6F-BE7B-8575115B9D48}"/>
                    </a:ext>
                  </a:extLst>
                </p:cNvPr>
                <p:cNvSpPr/>
                <p:nvPr/>
              </p:nvSpPr>
              <p:spPr>
                <a:xfrm>
                  <a:off x="5457627" y="6254749"/>
                  <a:ext cx="63941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" name="台形 582">
                  <a:extLst>
                    <a:ext uri="{FF2B5EF4-FFF2-40B4-BE49-F238E27FC236}">
                      <a16:creationId xmlns:a16="http://schemas.microsoft.com/office/drawing/2014/main" id="{CF99592A-9B7B-4B1F-86ED-FFC4D4E821AE}"/>
                    </a:ext>
                  </a:extLst>
                </p:cNvPr>
                <p:cNvSpPr/>
                <p:nvPr/>
              </p:nvSpPr>
              <p:spPr>
                <a:xfrm rot="10800000">
                  <a:off x="5414767" y="5225160"/>
                  <a:ext cx="447415" cy="799516"/>
                </a:xfrm>
                <a:custGeom>
                  <a:avLst/>
                  <a:gdLst>
                    <a:gd name="connsiteX0" fmla="*/ 0 w 461228"/>
                    <a:gd name="connsiteY0" fmla="*/ 792372 h 792372"/>
                    <a:gd name="connsiteX1" fmla="*/ 193185 w 461228"/>
                    <a:gd name="connsiteY1" fmla="*/ 0 h 792372"/>
                    <a:gd name="connsiteX2" fmla="*/ 268043 w 461228"/>
                    <a:gd name="connsiteY2" fmla="*/ 0 h 792372"/>
                    <a:gd name="connsiteX3" fmla="*/ 461228 w 461228"/>
                    <a:gd name="connsiteY3" fmla="*/ 792372 h 792372"/>
                    <a:gd name="connsiteX4" fmla="*/ 0 w 461228"/>
                    <a:gd name="connsiteY4" fmla="*/ 792372 h 792372"/>
                    <a:gd name="connsiteX0" fmla="*/ 0 w 461228"/>
                    <a:gd name="connsiteY0" fmla="*/ 794753 h 794753"/>
                    <a:gd name="connsiteX1" fmla="*/ 193185 w 461228"/>
                    <a:gd name="connsiteY1" fmla="*/ 2381 h 794753"/>
                    <a:gd name="connsiteX2" fmla="*/ 365674 w 461228"/>
                    <a:gd name="connsiteY2" fmla="*/ 0 h 794753"/>
                    <a:gd name="connsiteX3" fmla="*/ 461228 w 461228"/>
                    <a:gd name="connsiteY3" fmla="*/ 794753 h 794753"/>
                    <a:gd name="connsiteX4" fmla="*/ 0 w 461228"/>
                    <a:gd name="connsiteY4" fmla="*/ 794753 h 794753"/>
                    <a:gd name="connsiteX0" fmla="*/ 0 w 461228"/>
                    <a:gd name="connsiteY0" fmla="*/ 799516 h 799516"/>
                    <a:gd name="connsiteX1" fmla="*/ 243192 w 461228"/>
                    <a:gd name="connsiteY1" fmla="*/ 0 h 799516"/>
                    <a:gd name="connsiteX2" fmla="*/ 365674 w 461228"/>
                    <a:gd name="connsiteY2" fmla="*/ 4763 h 799516"/>
                    <a:gd name="connsiteX3" fmla="*/ 461228 w 461228"/>
                    <a:gd name="connsiteY3" fmla="*/ 799516 h 799516"/>
                    <a:gd name="connsiteX4" fmla="*/ 0 w 461228"/>
                    <a:gd name="connsiteY4" fmla="*/ 799516 h 799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228" h="799516">
                      <a:moveTo>
                        <a:pt x="0" y="799516"/>
                      </a:moveTo>
                      <a:lnTo>
                        <a:pt x="243192" y="0"/>
                      </a:lnTo>
                      <a:lnTo>
                        <a:pt x="365674" y="4763"/>
                      </a:lnTo>
                      <a:lnTo>
                        <a:pt x="461228" y="799516"/>
                      </a:lnTo>
                      <a:lnTo>
                        <a:pt x="0" y="799516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台形 731">
                  <a:extLst>
                    <a:ext uri="{FF2B5EF4-FFF2-40B4-BE49-F238E27FC236}">
                      <a16:creationId xmlns:a16="http://schemas.microsoft.com/office/drawing/2014/main" id="{6EF72828-C5B4-4D1C-8D78-ADD37A741F9A}"/>
                    </a:ext>
                  </a:extLst>
                </p:cNvPr>
                <p:cNvSpPr/>
                <p:nvPr/>
              </p:nvSpPr>
              <p:spPr>
                <a:xfrm rot="10800000" flipV="1">
                  <a:off x="5434012" y="5352256"/>
                  <a:ext cx="192422" cy="80433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214144"/>
                    <a:gd name="connsiteY0" fmla="*/ 551112 h 685660"/>
                    <a:gd name="connsiteX1" fmla="*/ 50098 w 214144"/>
                    <a:gd name="connsiteY1" fmla="*/ 0 h 685660"/>
                    <a:gd name="connsiteX2" fmla="*/ 134683 w 214144"/>
                    <a:gd name="connsiteY2" fmla="*/ 0 h 685660"/>
                    <a:gd name="connsiteX3" fmla="*/ 214144 w 214144"/>
                    <a:gd name="connsiteY3" fmla="*/ 488023 h 685660"/>
                    <a:gd name="connsiteX4" fmla="*/ 89962 w 214144"/>
                    <a:gd name="connsiteY4" fmla="*/ 685660 h 685660"/>
                    <a:gd name="connsiteX5" fmla="*/ 0 w 214144"/>
                    <a:gd name="connsiteY5" fmla="*/ 551112 h 685660"/>
                    <a:gd name="connsiteX0" fmla="*/ 0 w 214144"/>
                    <a:gd name="connsiteY0" fmla="*/ 551112 h 665944"/>
                    <a:gd name="connsiteX1" fmla="*/ 50098 w 214144"/>
                    <a:gd name="connsiteY1" fmla="*/ 0 h 665944"/>
                    <a:gd name="connsiteX2" fmla="*/ 134683 w 214144"/>
                    <a:gd name="connsiteY2" fmla="*/ 0 h 665944"/>
                    <a:gd name="connsiteX3" fmla="*/ 214144 w 214144"/>
                    <a:gd name="connsiteY3" fmla="*/ 488023 h 665944"/>
                    <a:gd name="connsiteX4" fmla="*/ 148688 w 214144"/>
                    <a:gd name="connsiteY4" fmla="*/ 665944 h 665944"/>
                    <a:gd name="connsiteX5" fmla="*/ 0 w 214144"/>
                    <a:gd name="connsiteY5" fmla="*/ 551112 h 665944"/>
                    <a:gd name="connsiteX0" fmla="*/ 0 w 182521"/>
                    <a:gd name="connsiteY0" fmla="*/ 509710 h 665944"/>
                    <a:gd name="connsiteX1" fmla="*/ 18475 w 182521"/>
                    <a:gd name="connsiteY1" fmla="*/ 0 h 665944"/>
                    <a:gd name="connsiteX2" fmla="*/ 103060 w 182521"/>
                    <a:gd name="connsiteY2" fmla="*/ 0 h 665944"/>
                    <a:gd name="connsiteX3" fmla="*/ 182521 w 182521"/>
                    <a:gd name="connsiteY3" fmla="*/ 488023 h 665944"/>
                    <a:gd name="connsiteX4" fmla="*/ 117065 w 182521"/>
                    <a:gd name="connsiteY4" fmla="*/ 665944 h 665944"/>
                    <a:gd name="connsiteX5" fmla="*/ 0 w 182521"/>
                    <a:gd name="connsiteY5" fmla="*/ 509710 h 66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521" h="665944">
                      <a:moveTo>
                        <a:pt x="0" y="509710"/>
                      </a:moveTo>
                      <a:lnTo>
                        <a:pt x="18475" y="0"/>
                      </a:lnTo>
                      <a:lnTo>
                        <a:pt x="103060" y="0"/>
                      </a:lnTo>
                      <a:lnTo>
                        <a:pt x="182521" y="488023"/>
                      </a:lnTo>
                      <a:lnTo>
                        <a:pt x="117065" y="665944"/>
                      </a:lnTo>
                      <a:lnTo>
                        <a:pt x="0" y="509710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平行四辺形 131">
                  <a:extLst>
                    <a:ext uri="{FF2B5EF4-FFF2-40B4-BE49-F238E27FC236}">
                      <a16:creationId xmlns:a16="http://schemas.microsoft.com/office/drawing/2014/main" id="{661C40E0-657F-48D6-AD0C-6DC89CC155B6}"/>
                    </a:ext>
                  </a:extLst>
                </p:cNvPr>
                <p:cNvSpPr/>
                <p:nvPr/>
              </p:nvSpPr>
              <p:spPr>
                <a:xfrm>
                  <a:off x="5313617" y="5247784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台形 132">
                  <a:extLst>
                    <a:ext uri="{FF2B5EF4-FFF2-40B4-BE49-F238E27FC236}">
                      <a16:creationId xmlns:a16="http://schemas.microsoft.com/office/drawing/2014/main" id="{DE3A8014-AB58-4AA3-A70E-9C715E08F10B}"/>
                    </a:ext>
                  </a:extLst>
                </p:cNvPr>
                <p:cNvSpPr/>
                <p:nvPr/>
              </p:nvSpPr>
              <p:spPr>
                <a:xfrm rot="10800000">
                  <a:off x="5438564" y="5217918"/>
                  <a:ext cx="238930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平行四辺形 133">
                  <a:extLst>
                    <a:ext uri="{FF2B5EF4-FFF2-40B4-BE49-F238E27FC236}">
                      <a16:creationId xmlns:a16="http://schemas.microsoft.com/office/drawing/2014/main" id="{78552AE9-77FD-471D-8849-D35EB5EC4344}"/>
                    </a:ext>
                  </a:extLst>
                </p:cNvPr>
                <p:cNvSpPr/>
                <p:nvPr/>
              </p:nvSpPr>
              <p:spPr>
                <a:xfrm>
                  <a:off x="5311675" y="5217920"/>
                  <a:ext cx="249778" cy="202452"/>
                </a:xfrm>
                <a:prstGeom prst="parallelogram">
                  <a:avLst>
                    <a:gd name="adj" fmla="val 54525"/>
                  </a:avLst>
                </a:prstGeom>
                <a:solidFill>
                  <a:srgbClr val="CCEC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平行四辺形 134">
                  <a:extLst>
                    <a:ext uri="{FF2B5EF4-FFF2-40B4-BE49-F238E27FC236}">
                      <a16:creationId xmlns:a16="http://schemas.microsoft.com/office/drawing/2014/main" id="{48053B56-956C-47C1-9E3C-BDCA3327E96F}"/>
                    </a:ext>
                  </a:extLst>
                </p:cNvPr>
                <p:cNvSpPr/>
                <p:nvPr/>
              </p:nvSpPr>
              <p:spPr>
                <a:xfrm flipH="1">
                  <a:off x="5571899" y="5247784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平行四辺形 135">
                  <a:extLst>
                    <a:ext uri="{FF2B5EF4-FFF2-40B4-BE49-F238E27FC236}">
                      <a16:creationId xmlns:a16="http://schemas.microsoft.com/office/drawing/2014/main" id="{5FC54C1A-2EE1-48D6-B09B-28A8B94361D7}"/>
                    </a:ext>
                  </a:extLst>
                </p:cNvPr>
                <p:cNvSpPr/>
                <p:nvPr/>
              </p:nvSpPr>
              <p:spPr>
                <a:xfrm flipH="1">
                  <a:off x="5561811" y="5217920"/>
                  <a:ext cx="310352" cy="202452"/>
                </a:xfrm>
                <a:prstGeom prst="parallelogram">
                  <a:avLst>
                    <a:gd name="adj" fmla="val 56878"/>
                  </a:avLst>
                </a:prstGeom>
                <a:solidFill>
                  <a:srgbClr val="CCEC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月 136">
                  <a:extLst>
                    <a:ext uri="{FF2B5EF4-FFF2-40B4-BE49-F238E27FC236}">
                      <a16:creationId xmlns:a16="http://schemas.microsoft.com/office/drawing/2014/main" id="{11AF32A4-42E1-4D62-8F5F-85CF618152CD}"/>
                    </a:ext>
                  </a:extLst>
                </p:cNvPr>
                <p:cNvSpPr/>
                <p:nvPr/>
              </p:nvSpPr>
              <p:spPr>
                <a:xfrm rot="18900000" flipH="1">
                  <a:off x="5660266" y="3588871"/>
                  <a:ext cx="546279" cy="982636"/>
                </a:xfrm>
                <a:prstGeom prst="moon">
                  <a:avLst>
                    <a:gd name="adj" fmla="val 6573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円/楕円 368">
                  <a:extLst>
                    <a:ext uri="{FF2B5EF4-FFF2-40B4-BE49-F238E27FC236}">
                      <a16:creationId xmlns:a16="http://schemas.microsoft.com/office/drawing/2014/main" id="{ABB6DE20-241A-4D1D-A871-E02A88427965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4383987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369">
                  <a:extLst>
                    <a:ext uri="{FF2B5EF4-FFF2-40B4-BE49-F238E27FC236}">
                      <a16:creationId xmlns:a16="http://schemas.microsoft.com/office/drawing/2014/main" id="{8D60218F-369C-4567-BED6-48B7629A6AE6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4454536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A2A3ECDE-2BB3-4843-9D40-26603BD4EF10}"/>
                    </a:ext>
                  </a:extLst>
                </p:cNvPr>
                <p:cNvSpPr/>
                <p:nvPr/>
              </p:nvSpPr>
              <p:spPr>
                <a:xfrm>
                  <a:off x="5302051" y="5214582"/>
                  <a:ext cx="678929" cy="965943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76735 w 842068"/>
                    <a:gd name="connsiteY11" fmla="*/ 70592 h 965943"/>
                    <a:gd name="connsiteX12" fmla="*/ 166803 w 842068"/>
                    <a:gd name="connsiteY12" fmla="*/ 0 h 965943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126945 w 842068"/>
                    <a:gd name="connsiteY11" fmla="*/ 11061 h 965943"/>
                    <a:gd name="connsiteX12" fmla="*/ 166803 w 842068"/>
                    <a:gd name="connsiteY12" fmla="*/ 0 h 9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65943">
                      <a:moveTo>
                        <a:pt x="166803" y="0"/>
                      </a:moveTo>
                      <a:lnTo>
                        <a:pt x="291083" y="926824"/>
                      </a:lnTo>
                      <a:lnTo>
                        <a:pt x="607336" y="16668"/>
                      </a:lnTo>
                      <a:lnTo>
                        <a:pt x="777145" y="11062"/>
                      </a:lnTo>
                      <a:lnTo>
                        <a:pt x="842068" y="253630"/>
                      </a:lnTo>
                      <a:lnTo>
                        <a:pt x="639696" y="344006"/>
                      </a:lnTo>
                      <a:lnTo>
                        <a:pt x="692225" y="633241"/>
                      </a:lnTo>
                      <a:lnTo>
                        <a:pt x="276316" y="965943"/>
                      </a:lnTo>
                      <a:lnTo>
                        <a:pt x="117356" y="628479"/>
                      </a:lnTo>
                      <a:lnTo>
                        <a:pt x="172838" y="332099"/>
                      </a:lnTo>
                      <a:lnTo>
                        <a:pt x="0" y="253630"/>
                      </a:lnTo>
                      <a:lnTo>
                        <a:pt x="126945" y="11061"/>
                      </a:lnTo>
                      <a:lnTo>
                        <a:pt x="166803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FA99BE24-12E5-4224-9098-4EECD3EA3673}"/>
                    </a:ext>
                  </a:extLst>
                </p:cNvPr>
                <p:cNvSpPr/>
                <p:nvPr/>
              </p:nvSpPr>
              <p:spPr>
                <a:xfrm>
                  <a:off x="5275399" y="5216119"/>
                  <a:ext cx="678929" cy="95488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54881">
                      <a:moveTo>
                        <a:pt x="178616" y="3225"/>
                      </a:moveTo>
                      <a:lnTo>
                        <a:pt x="291083" y="915762"/>
                      </a:lnTo>
                      <a:lnTo>
                        <a:pt x="607336" y="5606"/>
                      </a:lnTo>
                      <a:lnTo>
                        <a:pt x="777145" y="0"/>
                      </a:lnTo>
                      <a:lnTo>
                        <a:pt x="842068" y="242568"/>
                      </a:lnTo>
                      <a:lnTo>
                        <a:pt x="639696" y="332944"/>
                      </a:lnTo>
                      <a:lnTo>
                        <a:pt x="692225" y="622179"/>
                      </a:lnTo>
                      <a:lnTo>
                        <a:pt x="276316" y="954881"/>
                      </a:lnTo>
                      <a:lnTo>
                        <a:pt x="117356" y="617417"/>
                      </a:lnTo>
                      <a:lnTo>
                        <a:pt x="172838" y="321037"/>
                      </a:lnTo>
                      <a:lnTo>
                        <a:pt x="0" y="242568"/>
                      </a:lnTo>
                      <a:lnTo>
                        <a:pt x="76735" y="59530"/>
                      </a:lnTo>
                      <a:lnTo>
                        <a:pt x="178616" y="322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FCB8B7F8-38B7-4764-B117-9D6E97EBD814}"/>
                    </a:ext>
                  </a:extLst>
                </p:cNvPr>
                <p:cNvSpPr/>
                <p:nvPr/>
              </p:nvSpPr>
              <p:spPr>
                <a:xfrm rot="15300000" flipH="1">
                  <a:off x="5324308" y="3440090"/>
                  <a:ext cx="390249" cy="947672"/>
                </a:xfrm>
                <a:prstGeom prst="moon">
                  <a:avLst>
                    <a:gd name="adj" fmla="val 6847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4510C871-41A3-4DB0-80B3-408E6BF902EC}"/>
                    </a:ext>
                  </a:extLst>
                </p:cNvPr>
                <p:cNvGrpSpPr/>
                <p:nvPr/>
              </p:nvGrpSpPr>
              <p:grpSpPr>
                <a:xfrm>
                  <a:off x="5151990" y="4183246"/>
                  <a:ext cx="736808" cy="95266"/>
                  <a:chOff x="5151990" y="4140368"/>
                  <a:chExt cx="736808" cy="95266"/>
                </a:xfrm>
              </p:grpSpPr>
              <p:sp>
                <p:nvSpPr>
                  <p:cNvPr id="144" name="月 143">
                    <a:extLst>
                      <a:ext uri="{FF2B5EF4-FFF2-40B4-BE49-F238E27FC236}">
                        <a16:creationId xmlns:a16="http://schemas.microsoft.com/office/drawing/2014/main" id="{56D63802-A52B-4BB6-ABC8-AEA116E2B99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6870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23CA214E-695F-4991-AB19-EB9DFD61B2E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19132" y="4073226"/>
                    <a:ext cx="95266" cy="22954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CE7A435-D83C-4264-B3B4-BEF7764D50E7}"/>
                  </a:ext>
                </a:extLst>
              </p:cNvPr>
              <p:cNvSpPr/>
              <p:nvPr/>
            </p:nvSpPr>
            <p:spPr>
              <a:xfrm>
                <a:off x="7622110" y="399161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1D29B150-060D-47D9-8AD8-F0A4150B0ABB}"/>
                  </a:ext>
                </a:extLst>
              </p:cNvPr>
              <p:cNvGrpSpPr/>
              <p:nvPr/>
            </p:nvGrpSpPr>
            <p:grpSpPr>
              <a:xfrm>
                <a:off x="7437493" y="4362707"/>
                <a:ext cx="82344" cy="117814"/>
                <a:chOff x="1599941" y="1796144"/>
                <a:chExt cx="92869" cy="178007"/>
              </a:xfrm>
            </p:grpSpPr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ABA4FC25-5D98-431E-9F21-32DFB1DAD817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円: 塗りつぶしなし 122">
                  <a:extLst>
                    <a:ext uri="{FF2B5EF4-FFF2-40B4-BE49-F238E27FC236}">
                      <a16:creationId xmlns:a16="http://schemas.microsoft.com/office/drawing/2014/main" id="{42474299-D2D4-4B61-952C-CB96A5502409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8CA573E6-4F1A-492A-B809-2984D6CA5A6C}"/>
                  </a:ext>
                </a:extLst>
              </p:cNvPr>
              <p:cNvGrpSpPr/>
              <p:nvPr/>
            </p:nvGrpSpPr>
            <p:grpSpPr>
              <a:xfrm>
                <a:off x="7882540" y="4362707"/>
                <a:ext cx="111798" cy="117814"/>
                <a:chOff x="1599941" y="1796144"/>
                <a:chExt cx="92869" cy="178007"/>
              </a:xfrm>
            </p:grpSpPr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EAE8B0B8-F5E9-443B-BE65-A4FA9455B9EA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円: 塗りつぶしなし 120">
                  <a:extLst>
                    <a:ext uri="{FF2B5EF4-FFF2-40B4-BE49-F238E27FC236}">
                      <a16:creationId xmlns:a16="http://schemas.microsoft.com/office/drawing/2014/main" id="{F3C77ECA-330E-4A16-A919-4BFBDC5C37E9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8" name="円/楕円 27">
                <a:extLst>
                  <a:ext uri="{FF2B5EF4-FFF2-40B4-BE49-F238E27FC236}">
                    <a16:creationId xmlns:a16="http://schemas.microsoft.com/office/drawing/2014/main" id="{2BA67DE9-13A5-40B8-A566-2FF558ECCB9F}"/>
                  </a:ext>
                </a:extLst>
              </p:cNvPr>
              <p:cNvSpPr/>
              <p:nvPr/>
            </p:nvSpPr>
            <p:spPr>
              <a:xfrm rot="7032295">
                <a:off x="7771790" y="4773304"/>
                <a:ext cx="283909" cy="750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9B8FCA53-0BA8-4FA0-A97F-A1C6A4E1774D}"/>
                  </a:ext>
                </a:extLst>
              </p:cNvPr>
              <p:cNvSpPr/>
              <p:nvPr/>
            </p:nvSpPr>
            <p:spPr>
              <a:xfrm>
                <a:off x="8188317" y="5384614"/>
                <a:ext cx="404888" cy="1058984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3" name="円/楕円 27">
              <a:extLst>
                <a:ext uri="{FF2B5EF4-FFF2-40B4-BE49-F238E27FC236}">
                  <a16:creationId xmlns:a16="http://schemas.microsoft.com/office/drawing/2014/main" id="{1A200C5C-26EB-473D-9F4E-5D1C11BB9D43}"/>
                </a:ext>
              </a:extLst>
            </p:cNvPr>
            <p:cNvSpPr/>
            <p:nvPr/>
          </p:nvSpPr>
          <p:spPr>
            <a:xfrm rot="13943616">
              <a:off x="7389262" y="4771378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F5A001FA-A01A-4E6C-9B42-363284F94B43}"/>
              </a:ext>
            </a:extLst>
          </p:cNvPr>
          <p:cNvGrpSpPr/>
          <p:nvPr/>
        </p:nvGrpSpPr>
        <p:grpSpPr>
          <a:xfrm>
            <a:off x="4266028" y="3589515"/>
            <a:ext cx="1397778" cy="2854083"/>
            <a:chOff x="4266028" y="3589515"/>
            <a:chExt cx="1397778" cy="2854083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A60A3DAB-2DED-4BCC-A0B6-60F8C78681AD}"/>
                </a:ext>
              </a:extLst>
            </p:cNvPr>
            <p:cNvGrpSpPr/>
            <p:nvPr/>
          </p:nvGrpSpPr>
          <p:grpSpPr>
            <a:xfrm>
              <a:off x="4266028" y="3589515"/>
              <a:ext cx="1397778" cy="2854083"/>
              <a:chOff x="4266028" y="3589515"/>
              <a:chExt cx="1397778" cy="2854083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84F6BD0E-3E8E-48B7-85EE-1E6F72AF806A}"/>
                  </a:ext>
                </a:extLst>
              </p:cNvPr>
              <p:cNvGrpSpPr/>
              <p:nvPr/>
            </p:nvGrpSpPr>
            <p:grpSpPr>
              <a:xfrm>
                <a:off x="4266028" y="3589515"/>
                <a:ext cx="1397778" cy="2846464"/>
                <a:chOff x="2403078" y="3589515"/>
                <a:chExt cx="1397778" cy="2846464"/>
              </a:xfrm>
            </p:grpSpPr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F90E9107-24AE-4AA0-87B2-FD3B99C22C4A}"/>
                    </a:ext>
                  </a:extLst>
                </p:cNvPr>
                <p:cNvSpPr/>
                <p:nvPr/>
              </p:nvSpPr>
              <p:spPr>
                <a:xfrm>
                  <a:off x="2403078" y="3659640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97EA9E0E-8B18-4682-9E29-2F475350198F}"/>
                    </a:ext>
                  </a:extLst>
                </p:cNvPr>
                <p:cNvSpPr/>
                <p:nvPr/>
              </p:nvSpPr>
              <p:spPr>
                <a:xfrm>
                  <a:off x="2487734" y="38581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057 w 897082"/>
                    <a:gd name="connsiteY15" fmla="*/ 80200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057 w 897082"/>
                    <a:gd name="connsiteY15" fmla="*/ 80200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057 w 897082"/>
                    <a:gd name="connsiteY15" fmla="*/ 80200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057 w 897082"/>
                    <a:gd name="connsiteY15" fmla="*/ 80200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09068" y="976753"/>
                        <a:pt x="51668" y="938484"/>
                        <a:pt x="69057" y="802000"/>
                      </a:cubicBezTo>
                      <a:cubicBezTo>
                        <a:pt x="-2492" y="679353"/>
                        <a:pt x="11509" y="631294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C62BFD89-F806-4DF8-8CCE-0B328C6814C2}"/>
                    </a:ext>
                  </a:extLst>
                </p:cNvPr>
                <p:cNvSpPr/>
                <p:nvPr/>
              </p:nvSpPr>
              <p:spPr>
                <a:xfrm>
                  <a:off x="2913045" y="50677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3A270350-36C3-461D-9FB9-72FC31B59C18}"/>
                    </a:ext>
                  </a:extLst>
                </p:cNvPr>
                <p:cNvSpPr/>
                <p:nvPr/>
              </p:nvSpPr>
              <p:spPr>
                <a:xfrm rot="10800000">
                  <a:off x="2726091" y="4864922"/>
                  <a:ext cx="125125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3E0CA14D-A8DF-4CC0-A36C-1241306D6A4D}"/>
                    </a:ext>
                  </a:extLst>
                </p:cNvPr>
                <p:cNvGrpSpPr/>
                <p:nvPr/>
              </p:nvGrpSpPr>
              <p:grpSpPr>
                <a:xfrm>
                  <a:off x="2619544" y="4572810"/>
                  <a:ext cx="233278" cy="221427"/>
                  <a:chOff x="553933" y="1745472"/>
                  <a:chExt cx="177418" cy="168405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173" name="円/楕円 662">
                    <a:extLst>
                      <a:ext uri="{FF2B5EF4-FFF2-40B4-BE49-F238E27FC236}">
                        <a16:creationId xmlns:a16="http://schemas.microsoft.com/office/drawing/2014/main" id="{A094DA47-4E0C-4947-BC40-F7D0AB01C349}"/>
                      </a:ext>
                    </a:extLst>
                  </p:cNvPr>
                  <p:cNvSpPr/>
                  <p:nvPr/>
                </p:nvSpPr>
                <p:spPr>
                  <a:xfrm flipH="1">
                    <a:off x="553933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749F19FD-D053-4BA1-A731-013365A21562}"/>
                      </a:ext>
                    </a:extLst>
                  </p:cNvPr>
                  <p:cNvSpPr/>
                  <p:nvPr/>
                </p:nvSpPr>
                <p:spPr>
                  <a:xfrm>
                    <a:off x="577700" y="1745472"/>
                    <a:ext cx="111965" cy="168405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円/楕円 662">
                    <a:extLst>
                      <a:ext uri="{FF2B5EF4-FFF2-40B4-BE49-F238E27FC236}">
                        <a16:creationId xmlns:a16="http://schemas.microsoft.com/office/drawing/2014/main" id="{377DC6B5-0C61-4A7D-89AA-A3BA83384667}"/>
                      </a:ext>
                    </a:extLst>
                  </p:cNvPr>
                  <p:cNvSpPr/>
                  <p:nvPr/>
                </p:nvSpPr>
                <p:spPr>
                  <a:xfrm>
                    <a:off x="662737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4" name="円/楕円 473">
                  <a:extLst>
                    <a:ext uri="{FF2B5EF4-FFF2-40B4-BE49-F238E27FC236}">
                      <a16:creationId xmlns:a16="http://schemas.microsoft.com/office/drawing/2014/main" id="{1A49A969-4409-4B42-B874-C5322CB36DC9}"/>
                    </a:ext>
                  </a:extLst>
                </p:cNvPr>
                <p:cNvSpPr/>
                <p:nvPr/>
              </p:nvSpPr>
              <p:spPr>
                <a:xfrm rot="900000"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円/楕円 473">
                  <a:extLst>
                    <a:ext uri="{FF2B5EF4-FFF2-40B4-BE49-F238E27FC236}">
                      <a16:creationId xmlns:a16="http://schemas.microsoft.com/office/drawing/2014/main" id="{7D5D2DA1-A731-452C-8E99-AC707F6425A4}"/>
                    </a:ext>
                  </a:extLst>
                </p:cNvPr>
                <p:cNvSpPr/>
                <p:nvPr/>
              </p:nvSpPr>
              <p:spPr>
                <a:xfrm rot="20700000">
                  <a:off x="2525988" y="4242385"/>
                  <a:ext cx="192632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494E72CF-857A-45A8-83DB-C1C89BBD3EB0}"/>
                    </a:ext>
                  </a:extLst>
                </p:cNvPr>
                <p:cNvGrpSpPr/>
                <p:nvPr/>
              </p:nvGrpSpPr>
              <p:grpSpPr>
                <a:xfrm>
                  <a:off x="3059538" y="3589515"/>
                  <a:ext cx="504369" cy="1133601"/>
                  <a:chOff x="3130627" y="3749292"/>
                  <a:chExt cx="433280" cy="973824"/>
                </a:xfrm>
              </p:grpSpPr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699BFA13-2823-4B59-B611-0259388B2E8D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130627" y="3749292"/>
                    <a:ext cx="433280" cy="886995"/>
                  </a:xfrm>
                  <a:prstGeom prst="moon">
                    <a:avLst>
                      <a:gd name="adj" fmla="val 56681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月 400">
                    <a:extLst>
                      <a:ext uri="{FF2B5EF4-FFF2-40B4-BE49-F238E27FC236}">
                        <a16:creationId xmlns:a16="http://schemas.microsoft.com/office/drawing/2014/main" id="{61EE6875-D030-4F9D-8380-DB22CF7F6426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168738" y="3836120"/>
                    <a:ext cx="187692" cy="886996"/>
                  </a:xfrm>
                  <a:custGeom>
                    <a:avLst/>
                    <a:gdLst>
                      <a:gd name="connsiteX0" fmla="*/ 433280 w 433280"/>
                      <a:gd name="connsiteY0" fmla="*/ 886995 h 886995"/>
                      <a:gd name="connsiteX1" fmla="*/ 0 w 433280"/>
                      <a:gd name="connsiteY1" fmla="*/ 443497 h 886995"/>
                      <a:gd name="connsiteX2" fmla="*/ 433280 w 433280"/>
                      <a:gd name="connsiteY2" fmla="*/ -1 h 886995"/>
                      <a:gd name="connsiteX3" fmla="*/ 245588 w 433280"/>
                      <a:gd name="connsiteY3" fmla="*/ 443497 h 886995"/>
                      <a:gd name="connsiteX4" fmla="*/ 433280 w 433280"/>
                      <a:gd name="connsiteY4" fmla="*/ 886995 h 886995"/>
                      <a:gd name="connsiteX0" fmla="*/ 0 w 433280"/>
                      <a:gd name="connsiteY0" fmla="*/ 443498 h 886996"/>
                      <a:gd name="connsiteX1" fmla="*/ 433280 w 433280"/>
                      <a:gd name="connsiteY1" fmla="*/ 0 h 886996"/>
                      <a:gd name="connsiteX2" fmla="*/ 245588 w 433280"/>
                      <a:gd name="connsiteY2" fmla="*/ 443498 h 886996"/>
                      <a:gd name="connsiteX3" fmla="*/ 433280 w 433280"/>
                      <a:gd name="connsiteY3" fmla="*/ 886996 h 886996"/>
                      <a:gd name="connsiteX4" fmla="*/ 91440 w 433280"/>
                      <a:gd name="connsiteY4" fmla="*/ 534938 h 886996"/>
                      <a:gd name="connsiteX0" fmla="*/ 364914 w 364914"/>
                      <a:gd name="connsiteY0" fmla="*/ 0 h 886996"/>
                      <a:gd name="connsiteX1" fmla="*/ 177222 w 364914"/>
                      <a:gd name="connsiteY1" fmla="*/ 443498 h 886996"/>
                      <a:gd name="connsiteX2" fmla="*/ 364914 w 364914"/>
                      <a:gd name="connsiteY2" fmla="*/ 886996 h 886996"/>
                      <a:gd name="connsiteX3" fmla="*/ 23074 w 364914"/>
                      <a:gd name="connsiteY3" fmla="*/ 534938 h 886996"/>
                      <a:gd name="connsiteX0" fmla="*/ 187692 w 187692"/>
                      <a:gd name="connsiteY0" fmla="*/ 0 h 886996"/>
                      <a:gd name="connsiteX1" fmla="*/ 0 w 187692"/>
                      <a:gd name="connsiteY1" fmla="*/ 443498 h 886996"/>
                      <a:gd name="connsiteX2" fmla="*/ 187692 w 187692"/>
                      <a:gd name="connsiteY2" fmla="*/ 886996 h 8869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7692" h="886996">
                        <a:moveTo>
                          <a:pt x="187692" y="0"/>
                        </a:moveTo>
                        <a:cubicBezTo>
                          <a:pt x="67940" y="114931"/>
                          <a:pt x="0" y="275468"/>
                          <a:pt x="0" y="443498"/>
                        </a:cubicBezTo>
                        <a:cubicBezTo>
                          <a:pt x="0" y="611528"/>
                          <a:pt x="67941" y="772065"/>
                          <a:pt x="187692" y="886996"/>
                        </a:cubicBezTo>
                      </a:path>
                    </a:pathLst>
                  </a:cu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7" name="円/楕円 368">
                  <a:extLst>
                    <a:ext uri="{FF2B5EF4-FFF2-40B4-BE49-F238E27FC236}">
                      <a16:creationId xmlns:a16="http://schemas.microsoft.com/office/drawing/2014/main" id="{37C009DE-D57E-4FE4-9E95-19771067386E}"/>
                    </a:ext>
                  </a:extLst>
                </p:cNvPr>
                <p:cNvSpPr/>
                <p:nvPr/>
              </p:nvSpPr>
              <p:spPr>
                <a:xfrm rot="900000" flipH="1">
                  <a:off x="3403558" y="43763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" name="円/楕円 369">
                  <a:extLst>
                    <a:ext uri="{FF2B5EF4-FFF2-40B4-BE49-F238E27FC236}">
                      <a16:creationId xmlns:a16="http://schemas.microsoft.com/office/drawing/2014/main" id="{EC746101-29C4-4204-B5B4-1C29E6548021}"/>
                    </a:ext>
                  </a:extLst>
                </p:cNvPr>
                <p:cNvSpPr/>
                <p:nvPr/>
              </p:nvSpPr>
              <p:spPr>
                <a:xfrm rot="900000" flipH="1">
                  <a:off x="3456541" y="44469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" name="平行四辺形 168">
                  <a:extLst>
                    <a:ext uri="{FF2B5EF4-FFF2-40B4-BE49-F238E27FC236}">
                      <a16:creationId xmlns:a16="http://schemas.microsoft.com/office/drawing/2014/main" id="{37DBF827-BDFD-491D-B85E-030654BE4E87}"/>
                    </a:ext>
                  </a:extLst>
                </p:cNvPr>
                <p:cNvSpPr/>
                <p:nvPr/>
              </p:nvSpPr>
              <p:spPr>
                <a:xfrm>
                  <a:off x="2635907" y="5291802"/>
                  <a:ext cx="598015" cy="495463"/>
                </a:xfrm>
                <a:prstGeom prst="parallelogram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D02E5E4A-E363-4463-9CD3-311089BB2F8B}"/>
                    </a:ext>
                  </a:extLst>
                </p:cNvPr>
                <p:cNvSpPr/>
                <p:nvPr/>
              </p:nvSpPr>
              <p:spPr>
                <a:xfrm>
                  <a:off x="2553772" y="5205913"/>
                  <a:ext cx="1146134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28608 w 951264"/>
                    <a:gd name="connsiteY9" fmla="*/ 377475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28608 w 951264"/>
                    <a:gd name="connsiteY9" fmla="*/ 377475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28608 w 951264"/>
                    <a:gd name="connsiteY9" fmla="*/ 377475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50882" y="215331"/>
                        <a:pt x="89224" y="143639"/>
                      </a:cubicBezTo>
                      <a:cubicBezTo>
                        <a:pt x="125217" y="76339"/>
                        <a:pt x="185670" y="30585"/>
                        <a:pt x="254507" y="10385"/>
                      </a:cubicBezTo>
                      <a:lnTo>
                        <a:pt x="273712" y="7678"/>
                      </a:lnTo>
                      <a:cubicBezTo>
                        <a:pt x="253846" y="55841"/>
                        <a:pt x="174747" y="270729"/>
                        <a:pt x="228608" y="377475"/>
                      </a:cubicBezTo>
                      <a:cubicBezTo>
                        <a:pt x="361525" y="302394"/>
                        <a:pt x="529771" y="31857"/>
                        <a:pt x="581077" y="7813"/>
                      </a:cubicBezTo>
                      <a:lnTo>
                        <a:pt x="585192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EEE051BF-44ED-4DC2-84A7-8B85549D088E}"/>
                  </a:ext>
                </a:extLst>
              </p:cNvPr>
              <p:cNvSpPr/>
              <p:nvPr/>
            </p:nvSpPr>
            <p:spPr>
              <a:xfrm>
                <a:off x="4669360" y="391541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FED600AA-4C31-474A-8C29-A593D620D49E}"/>
                  </a:ext>
                </a:extLst>
              </p:cNvPr>
              <p:cNvGrpSpPr/>
              <p:nvPr/>
            </p:nvGrpSpPr>
            <p:grpSpPr>
              <a:xfrm>
                <a:off x="4446643" y="4405570"/>
                <a:ext cx="82344" cy="117814"/>
                <a:chOff x="1599941" y="1796144"/>
                <a:chExt cx="92869" cy="178007"/>
              </a:xfrm>
            </p:grpSpPr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5FFD3926-D9CC-4B42-BF80-FE80A63B8B02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円: 塗りつぶしなし 157">
                  <a:extLst>
                    <a:ext uri="{FF2B5EF4-FFF2-40B4-BE49-F238E27FC236}">
                      <a16:creationId xmlns:a16="http://schemas.microsoft.com/office/drawing/2014/main" id="{2ECBE0DB-01E6-4C5B-94E0-5AFBE4059FF7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EB6D8828-C9DA-47AA-ACC5-E4D8614E302E}"/>
                  </a:ext>
                </a:extLst>
              </p:cNvPr>
              <p:cNvGrpSpPr/>
              <p:nvPr/>
            </p:nvGrpSpPr>
            <p:grpSpPr>
              <a:xfrm>
                <a:off x="4835211" y="4405570"/>
                <a:ext cx="111798" cy="117814"/>
                <a:chOff x="1599941" y="1796144"/>
                <a:chExt cx="92869" cy="178007"/>
              </a:xfrm>
            </p:grpSpPr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4230A86A-BE27-4BDE-B892-0302C7B2FE72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円: 塗りつぶしなし 155">
                  <a:extLst>
                    <a:ext uri="{FF2B5EF4-FFF2-40B4-BE49-F238E27FC236}">
                      <a16:creationId xmlns:a16="http://schemas.microsoft.com/office/drawing/2014/main" id="{34E723F5-1FF5-486F-AD37-DEFEEF05645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3" name="円/楕円 27">
                <a:extLst>
                  <a:ext uri="{FF2B5EF4-FFF2-40B4-BE49-F238E27FC236}">
                    <a16:creationId xmlns:a16="http://schemas.microsoft.com/office/drawing/2014/main" id="{9958B7DA-0EDD-4E91-A8E1-607FFFFDACB9}"/>
                  </a:ext>
                </a:extLst>
              </p:cNvPr>
              <p:cNvSpPr/>
              <p:nvPr/>
            </p:nvSpPr>
            <p:spPr>
              <a:xfrm rot="7032295">
                <a:off x="4805322" y="4778228"/>
                <a:ext cx="262350" cy="8629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4BC5B7BD-5BDB-4666-B7DF-78C0A17581E2}"/>
                  </a:ext>
                </a:extLst>
              </p:cNvPr>
              <p:cNvSpPr/>
              <p:nvPr/>
            </p:nvSpPr>
            <p:spPr>
              <a:xfrm>
                <a:off x="5175553" y="5384614"/>
                <a:ext cx="404888" cy="1058984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8" name="円/楕円 27">
              <a:extLst>
                <a:ext uri="{FF2B5EF4-FFF2-40B4-BE49-F238E27FC236}">
                  <a16:creationId xmlns:a16="http://schemas.microsoft.com/office/drawing/2014/main" id="{D4590568-646E-4203-9194-50320F45DE41}"/>
                </a:ext>
              </a:extLst>
            </p:cNvPr>
            <p:cNvSpPr/>
            <p:nvPr/>
          </p:nvSpPr>
          <p:spPr>
            <a:xfrm rot="13943616">
              <a:off x="4411962" y="4796539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8356FF48-A7B3-402E-A44D-ACADA6A1E88D}"/>
              </a:ext>
            </a:extLst>
          </p:cNvPr>
          <p:cNvGrpSpPr/>
          <p:nvPr/>
        </p:nvGrpSpPr>
        <p:grpSpPr>
          <a:xfrm>
            <a:off x="1293242" y="3694919"/>
            <a:ext cx="1378514" cy="2756157"/>
            <a:chOff x="1293242" y="3694919"/>
            <a:chExt cx="1378514" cy="2756157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20D23B40-498B-45D8-82DD-6C924BCF77DB}"/>
                </a:ext>
              </a:extLst>
            </p:cNvPr>
            <p:cNvGrpSpPr/>
            <p:nvPr/>
          </p:nvGrpSpPr>
          <p:grpSpPr>
            <a:xfrm>
              <a:off x="1293242" y="3694919"/>
              <a:ext cx="1378514" cy="2756157"/>
              <a:chOff x="1293242" y="3694919"/>
              <a:chExt cx="1378514" cy="2756157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0C75E94D-6D07-4DF8-888A-CE7697943380}"/>
                  </a:ext>
                </a:extLst>
              </p:cNvPr>
              <p:cNvGrpSpPr/>
              <p:nvPr/>
            </p:nvGrpSpPr>
            <p:grpSpPr>
              <a:xfrm>
                <a:off x="1293242" y="3694919"/>
                <a:ext cx="1378514" cy="2756157"/>
                <a:chOff x="104568" y="3694919"/>
                <a:chExt cx="1378514" cy="2756157"/>
              </a:xfrm>
            </p:grpSpPr>
            <p:sp>
              <p:nvSpPr>
                <p:cNvPr id="188" name="雲 391">
                  <a:extLst>
                    <a:ext uri="{FF2B5EF4-FFF2-40B4-BE49-F238E27FC236}">
                      <a16:creationId xmlns:a16="http://schemas.microsoft.com/office/drawing/2014/main" id="{33AADE1D-FF2E-4A1C-A18D-AB2A9CE99F22}"/>
                    </a:ext>
                  </a:extLst>
                </p:cNvPr>
                <p:cNvSpPr/>
                <p:nvPr/>
              </p:nvSpPr>
              <p:spPr>
                <a:xfrm>
                  <a:off x="179368" y="3707904"/>
                  <a:ext cx="1303714" cy="10937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B5635770-02D9-4241-AD36-6827B2A9EAF1}"/>
                    </a:ext>
                  </a:extLst>
                </p:cNvPr>
                <p:cNvSpPr/>
                <p:nvPr/>
              </p:nvSpPr>
              <p:spPr>
                <a:xfrm>
                  <a:off x="191239" y="3858120"/>
                  <a:ext cx="1083728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93 w 897082"/>
                    <a:gd name="connsiteY15" fmla="*/ 80595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93 w 897082"/>
                    <a:gd name="connsiteY15" fmla="*/ 80595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93 w 897082"/>
                    <a:gd name="connsiteY15" fmla="*/ 80595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50927 w 899468"/>
                    <a:gd name="connsiteY0" fmla="*/ 0 h 1466720"/>
                    <a:gd name="connsiteX1" fmla="*/ 899468 w 899468"/>
                    <a:gd name="connsiteY1" fmla="*/ 448541 h 1466720"/>
                    <a:gd name="connsiteX2" fmla="*/ 899468 w 899468"/>
                    <a:gd name="connsiteY2" fmla="*/ 572384 h 1466720"/>
                    <a:gd name="connsiteX3" fmla="*/ 625519 w 899468"/>
                    <a:gd name="connsiteY3" fmla="*/ 985676 h 1466720"/>
                    <a:gd name="connsiteX4" fmla="*/ 566505 w 899468"/>
                    <a:gd name="connsiteY4" fmla="*/ 1003996 h 1466720"/>
                    <a:gd name="connsiteX5" fmla="*/ 578213 w 899468"/>
                    <a:gd name="connsiteY5" fmla="*/ 1118635 h 1466720"/>
                    <a:gd name="connsiteX6" fmla="*/ 605491 w 899468"/>
                    <a:gd name="connsiteY6" fmla="*/ 1118635 h 1466720"/>
                    <a:gd name="connsiteX7" fmla="*/ 789184 w 899468"/>
                    <a:gd name="connsiteY7" fmla="*/ 1292678 h 1466720"/>
                    <a:gd name="connsiteX8" fmla="*/ 789183 w 899468"/>
                    <a:gd name="connsiteY8" fmla="*/ 1466720 h 1466720"/>
                    <a:gd name="connsiteX9" fmla="*/ 191054 w 899468"/>
                    <a:gd name="connsiteY9" fmla="*/ 1466720 h 1466720"/>
                    <a:gd name="connsiteX10" fmla="*/ 191054 w 899468"/>
                    <a:gd name="connsiteY10" fmla="*/ 1292678 h 1466720"/>
                    <a:gd name="connsiteX11" fmla="*/ 303246 w 899468"/>
                    <a:gd name="connsiteY11" fmla="*/ 1132312 h 1466720"/>
                    <a:gd name="connsiteX12" fmla="*/ 354656 w 899468"/>
                    <a:gd name="connsiteY12" fmla="*/ 1122478 h 1466720"/>
                    <a:gd name="connsiteX13" fmla="*/ 365902 w 899468"/>
                    <a:gd name="connsiteY13" fmla="*/ 1012354 h 1466720"/>
                    <a:gd name="connsiteX14" fmla="*/ 360530 w 899468"/>
                    <a:gd name="connsiteY14" fmla="*/ 1011812 h 1466720"/>
                    <a:gd name="connsiteX15" fmla="*/ 70179 w 899468"/>
                    <a:gd name="connsiteY15" fmla="*/ 805952 h 1466720"/>
                    <a:gd name="connsiteX16" fmla="*/ 2386 w 899468"/>
                    <a:gd name="connsiteY16" fmla="*/ 572384 h 1466720"/>
                    <a:gd name="connsiteX17" fmla="*/ 2386 w 899468"/>
                    <a:gd name="connsiteY17" fmla="*/ 448541 h 1466720"/>
                    <a:gd name="connsiteX18" fmla="*/ 450927 w 899468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9468" h="1466720">
                      <a:moveTo>
                        <a:pt x="450927" y="0"/>
                      </a:moveTo>
                      <a:cubicBezTo>
                        <a:pt x="698649" y="0"/>
                        <a:pt x="899468" y="200819"/>
                        <a:pt x="899468" y="448541"/>
                      </a:cubicBezTo>
                      <a:lnTo>
                        <a:pt x="899468" y="572384"/>
                      </a:lnTo>
                      <a:cubicBezTo>
                        <a:pt x="899468" y="758175"/>
                        <a:pt x="786507" y="917584"/>
                        <a:pt x="625519" y="985676"/>
                      </a:cubicBezTo>
                      <a:lnTo>
                        <a:pt x="566505" y="1003996"/>
                      </a:lnTo>
                      <a:lnTo>
                        <a:pt x="578213" y="1118635"/>
                      </a:lnTo>
                      <a:lnTo>
                        <a:pt x="605491" y="1118635"/>
                      </a:lnTo>
                      <a:cubicBezTo>
                        <a:pt x="706942" y="1118635"/>
                        <a:pt x="789184" y="1196557"/>
                        <a:pt x="789184" y="1292678"/>
                      </a:cubicBezTo>
                      <a:cubicBezTo>
                        <a:pt x="789184" y="1350692"/>
                        <a:pt x="789183" y="1408706"/>
                        <a:pt x="789183" y="1466720"/>
                      </a:cubicBezTo>
                      <a:lnTo>
                        <a:pt x="191054" y="1466720"/>
                      </a:lnTo>
                      <a:lnTo>
                        <a:pt x="191054" y="1292678"/>
                      </a:lnTo>
                      <a:cubicBezTo>
                        <a:pt x="191054" y="1220587"/>
                        <a:pt x="237315" y="1158734"/>
                        <a:pt x="303246" y="1132312"/>
                      </a:cubicBezTo>
                      <a:lnTo>
                        <a:pt x="354656" y="1122478"/>
                      </a:lnTo>
                      <a:lnTo>
                        <a:pt x="365902" y="1012354"/>
                      </a:lnTo>
                      <a:lnTo>
                        <a:pt x="360530" y="1011812"/>
                      </a:lnTo>
                      <a:cubicBezTo>
                        <a:pt x="311243" y="977412"/>
                        <a:pt x="64650" y="964175"/>
                        <a:pt x="70179" y="805952"/>
                      </a:cubicBezTo>
                      <a:cubicBezTo>
                        <a:pt x="607" y="695163"/>
                        <a:pt x="7756" y="639858"/>
                        <a:pt x="2386" y="572384"/>
                      </a:cubicBezTo>
                      <a:cubicBezTo>
                        <a:pt x="-2984" y="504910"/>
                        <a:pt x="2386" y="489822"/>
                        <a:pt x="2386" y="448541"/>
                      </a:cubicBezTo>
                      <a:cubicBezTo>
                        <a:pt x="2386" y="200819"/>
                        <a:pt x="203205" y="0"/>
                        <a:pt x="4509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5F704330-C96B-4F1B-9AD6-9A1B25AEA8F9}"/>
                    </a:ext>
                  </a:extLst>
                </p:cNvPr>
                <p:cNvSpPr/>
                <p:nvPr/>
              </p:nvSpPr>
              <p:spPr>
                <a:xfrm>
                  <a:off x="619425" y="50677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488AD691-6E01-4367-B811-DB4F1016AD35}"/>
                    </a:ext>
                  </a:extLst>
                </p:cNvPr>
                <p:cNvSpPr/>
                <p:nvPr/>
              </p:nvSpPr>
              <p:spPr>
                <a:xfrm>
                  <a:off x="260152" y="5205913"/>
                  <a:ext cx="1146134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50882" y="215331"/>
                        <a:pt x="89224" y="143639"/>
                      </a:cubicBezTo>
                      <a:cubicBezTo>
                        <a:pt x="125217" y="76339"/>
                        <a:pt x="185670" y="30585"/>
                        <a:pt x="254507" y="10385"/>
                      </a:cubicBezTo>
                      <a:lnTo>
                        <a:pt x="273712" y="7678"/>
                      </a:lnTo>
                      <a:cubicBezTo>
                        <a:pt x="253846" y="55841"/>
                        <a:pt x="178698" y="144239"/>
                        <a:pt x="295804" y="144261"/>
                      </a:cubicBezTo>
                      <a:cubicBezTo>
                        <a:pt x="412910" y="144283"/>
                        <a:pt x="529771" y="31857"/>
                        <a:pt x="581077" y="7813"/>
                      </a:cubicBezTo>
                      <a:lnTo>
                        <a:pt x="58519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円/楕円 27">
                  <a:extLst>
                    <a:ext uri="{FF2B5EF4-FFF2-40B4-BE49-F238E27FC236}">
                      <a16:creationId xmlns:a16="http://schemas.microsoft.com/office/drawing/2014/main" id="{C5FA6710-174C-42C0-B2CD-63F87C6B6DEF}"/>
                    </a:ext>
                  </a:extLst>
                </p:cNvPr>
                <p:cNvSpPr/>
                <p:nvPr/>
              </p:nvSpPr>
              <p:spPr>
                <a:xfrm rot="10800000">
                  <a:off x="467414" y="4852166"/>
                  <a:ext cx="125087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D073B61C-E3C8-4452-A005-4419390FB6EF}"/>
                    </a:ext>
                  </a:extLst>
                </p:cNvPr>
                <p:cNvSpPr/>
                <p:nvPr/>
              </p:nvSpPr>
              <p:spPr>
                <a:xfrm flipH="1">
                  <a:off x="1149370" y="5854460"/>
                  <a:ext cx="277134" cy="596616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四角形: 上の 2 つの角を丸める 193">
                  <a:extLst>
                    <a:ext uri="{FF2B5EF4-FFF2-40B4-BE49-F238E27FC236}">
                      <a16:creationId xmlns:a16="http://schemas.microsoft.com/office/drawing/2014/main" id="{3ABA53D7-6786-42D9-8F62-CD04C1BA3FBF}"/>
                    </a:ext>
                  </a:extLst>
                </p:cNvPr>
                <p:cNvSpPr/>
                <p:nvPr/>
              </p:nvSpPr>
              <p:spPr>
                <a:xfrm>
                  <a:off x="1071622" y="5336729"/>
                  <a:ext cx="396932" cy="59661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6516145A-C9E0-453B-8A11-FC1A83871D54}"/>
                    </a:ext>
                  </a:extLst>
                </p:cNvPr>
                <p:cNvSpPr/>
                <p:nvPr/>
              </p:nvSpPr>
              <p:spPr>
                <a:xfrm>
                  <a:off x="804529" y="5433346"/>
                  <a:ext cx="157570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円/楕円 449">
                  <a:extLst>
                    <a:ext uri="{FF2B5EF4-FFF2-40B4-BE49-F238E27FC236}">
                      <a16:creationId xmlns:a16="http://schemas.microsoft.com/office/drawing/2014/main" id="{9EC78EF1-A181-4963-B9B3-FD829ADBBDE9}"/>
                    </a:ext>
                  </a:extLst>
                </p:cNvPr>
                <p:cNvSpPr/>
                <p:nvPr/>
              </p:nvSpPr>
              <p:spPr>
                <a:xfrm>
                  <a:off x="307517" y="4629584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アーチ 196">
                  <a:extLst>
                    <a:ext uri="{FF2B5EF4-FFF2-40B4-BE49-F238E27FC236}">
                      <a16:creationId xmlns:a16="http://schemas.microsoft.com/office/drawing/2014/main" id="{1F0541B1-D7B3-47B4-A148-A447EA87EA96}"/>
                    </a:ext>
                  </a:extLst>
                </p:cNvPr>
                <p:cNvSpPr/>
                <p:nvPr/>
              </p:nvSpPr>
              <p:spPr>
                <a:xfrm rot="10800000">
                  <a:off x="627906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アーチ 197">
                  <a:extLst>
                    <a:ext uri="{FF2B5EF4-FFF2-40B4-BE49-F238E27FC236}">
                      <a16:creationId xmlns:a16="http://schemas.microsoft.com/office/drawing/2014/main" id="{048FA739-91A2-4BC3-A4E1-53D7748EC629}"/>
                    </a:ext>
                  </a:extLst>
                </p:cNvPr>
                <p:cNvSpPr/>
                <p:nvPr/>
              </p:nvSpPr>
              <p:spPr>
                <a:xfrm rot="10800000">
                  <a:off x="216426" y="4217359"/>
                  <a:ext cx="217029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月 198">
                  <a:extLst>
                    <a:ext uri="{FF2B5EF4-FFF2-40B4-BE49-F238E27FC236}">
                      <a16:creationId xmlns:a16="http://schemas.microsoft.com/office/drawing/2014/main" id="{8E82722D-9E87-4228-BE91-C139E10EC256}"/>
                    </a:ext>
                  </a:extLst>
                </p:cNvPr>
                <p:cNvSpPr/>
                <p:nvPr/>
              </p:nvSpPr>
              <p:spPr>
                <a:xfrm rot="18900000" flipH="1">
                  <a:off x="816053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月 400">
                  <a:extLst>
                    <a:ext uri="{FF2B5EF4-FFF2-40B4-BE49-F238E27FC236}">
                      <a16:creationId xmlns:a16="http://schemas.microsoft.com/office/drawing/2014/main" id="{48743C40-E5B7-433F-9D99-88429BE3637D}"/>
                    </a:ext>
                  </a:extLst>
                </p:cNvPr>
                <p:cNvSpPr/>
                <p:nvPr/>
              </p:nvSpPr>
              <p:spPr>
                <a:xfrm rot="18900000" flipH="1">
                  <a:off x="854164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28CA4D04-F40E-4A87-B805-735B339B7653}"/>
                    </a:ext>
                  </a:extLst>
                </p:cNvPr>
                <p:cNvSpPr/>
                <p:nvPr/>
              </p:nvSpPr>
              <p:spPr>
                <a:xfrm>
                  <a:off x="104568" y="3694919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" name="円/楕円 368">
                  <a:extLst>
                    <a:ext uri="{FF2B5EF4-FFF2-40B4-BE49-F238E27FC236}">
                      <a16:creationId xmlns:a16="http://schemas.microsoft.com/office/drawing/2014/main" id="{1ABB46FE-EEBE-4B01-98E1-6C41DAA0BBC7}"/>
                    </a:ext>
                  </a:extLst>
                </p:cNvPr>
                <p:cNvSpPr/>
                <p:nvPr/>
              </p:nvSpPr>
              <p:spPr>
                <a:xfrm rot="900000" flipH="1">
                  <a:off x="1109938" y="43763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円/楕円 369">
                  <a:extLst>
                    <a:ext uri="{FF2B5EF4-FFF2-40B4-BE49-F238E27FC236}">
                      <a16:creationId xmlns:a16="http://schemas.microsoft.com/office/drawing/2014/main" id="{0BBB89EB-41F3-4067-93B7-5D69CDF788D5}"/>
                    </a:ext>
                  </a:extLst>
                </p:cNvPr>
                <p:cNvSpPr/>
                <p:nvPr/>
              </p:nvSpPr>
              <p:spPr>
                <a:xfrm rot="900000" flipH="1">
                  <a:off x="1162921" y="44469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825BF17-8FC4-4773-9E55-D1FFE5E9338A}"/>
                  </a:ext>
                </a:extLst>
              </p:cNvPr>
              <p:cNvSpPr/>
              <p:nvPr/>
            </p:nvSpPr>
            <p:spPr>
              <a:xfrm>
                <a:off x="1678510" y="407416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D917C4C4-B922-421E-9F21-10BEEB356C09}"/>
                  </a:ext>
                </a:extLst>
              </p:cNvPr>
              <p:cNvGrpSpPr/>
              <p:nvPr/>
            </p:nvGrpSpPr>
            <p:grpSpPr>
              <a:xfrm>
                <a:off x="1462143" y="4427795"/>
                <a:ext cx="82344" cy="117814"/>
                <a:chOff x="1599941" y="1796144"/>
                <a:chExt cx="92869" cy="178007"/>
              </a:xfrm>
            </p:grpSpPr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647C6999-CB1E-40FB-813A-B37AFEA45E1E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円: 塗りつぶしなし 186">
                  <a:extLst>
                    <a:ext uri="{FF2B5EF4-FFF2-40B4-BE49-F238E27FC236}">
                      <a16:creationId xmlns:a16="http://schemas.microsoft.com/office/drawing/2014/main" id="{783816D3-1CB3-4ED4-813B-383F4DC8C7E0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02E4D848-5E0F-4C7D-AB98-FE9C312A7F7C}"/>
                  </a:ext>
                </a:extLst>
              </p:cNvPr>
              <p:cNvGrpSpPr/>
              <p:nvPr/>
            </p:nvGrpSpPr>
            <p:grpSpPr>
              <a:xfrm>
                <a:off x="1902985" y="4427795"/>
                <a:ext cx="111798" cy="117814"/>
                <a:chOff x="1599941" y="1796144"/>
                <a:chExt cx="92869" cy="178007"/>
              </a:xfrm>
            </p:grpSpPr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F825B9B1-54FA-43EE-A0CB-76B5B60224D8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円: 塗りつぶしなし 184">
                  <a:extLst>
                    <a:ext uri="{FF2B5EF4-FFF2-40B4-BE49-F238E27FC236}">
                      <a16:creationId xmlns:a16="http://schemas.microsoft.com/office/drawing/2014/main" id="{D50B477B-A873-41FE-B55E-F2DF18386390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3" name="円/楕円 27">
                <a:extLst>
                  <a:ext uri="{FF2B5EF4-FFF2-40B4-BE49-F238E27FC236}">
                    <a16:creationId xmlns:a16="http://schemas.microsoft.com/office/drawing/2014/main" id="{F8D9919C-48C1-48DE-B8FA-40AE49D621D6}"/>
                  </a:ext>
                </a:extLst>
              </p:cNvPr>
              <p:cNvSpPr/>
              <p:nvPr/>
            </p:nvSpPr>
            <p:spPr>
              <a:xfrm rot="7032295">
                <a:off x="1893847" y="4778229"/>
                <a:ext cx="262350" cy="8629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8" name="円/楕円 27">
              <a:extLst>
                <a:ext uri="{FF2B5EF4-FFF2-40B4-BE49-F238E27FC236}">
                  <a16:creationId xmlns:a16="http://schemas.microsoft.com/office/drawing/2014/main" id="{865A863B-1A44-43A6-8183-18DD56269DF3}"/>
                </a:ext>
              </a:extLst>
            </p:cNvPr>
            <p:cNvSpPr/>
            <p:nvPr/>
          </p:nvSpPr>
          <p:spPr>
            <a:xfrm rot="13943616">
              <a:off x="1452862" y="4806064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CC49147-724C-4AB1-932F-A64FC5DC4AE9}"/>
              </a:ext>
            </a:extLst>
          </p:cNvPr>
          <p:cNvGrpSpPr/>
          <p:nvPr/>
        </p:nvGrpSpPr>
        <p:grpSpPr>
          <a:xfrm>
            <a:off x="1343415" y="937981"/>
            <a:ext cx="1437417" cy="2619709"/>
            <a:chOff x="1343415" y="937981"/>
            <a:chExt cx="1437417" cy="26197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DDC4FDD-B691-4224-9A47-88E535935674}"/>
                </a:ext>
              </a:extLst>
            </p:cNvPr>
            <p:cNvGrpSpPr/>
            <p:nvPr/>
          </p:nvGrpSpPr>
          <p:grpSpPr>
            <a:xfrm>
              <a:off x="1343415" y="937981"/>
              <a:ext cx="1437417" cy="2619709"/>
              <a:chOff x="1343415" y="937981"/>
              <a:chExt cx="1437417" cy="2619709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A13DD354-9E92-48CE-B5E1-63CA0D57A7DD}"/>
                  </a:ext>
                </a:extLst>
              </p:cNvPr>
              <p:cNvGrpSpPr/>
              <p:nvPr/>
            </p:nvGrpSpPr>
            <p:grpSpPr>
              <a:xfrm>
                <a:off x="1343415" y="937981"/>
                <a:ext cx="1437417" cy="2619709"/>
                <a:chOff x="1288395" y="937981"/>
                <a:chExt cx="1437417" cy="2619709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2EAE756D-4EED-4D6F-A585-DC1A3B3CD6DF}"/>
                    </a:ext>
                  </a:extLst>
                </p:cNvPr>
                <p:cNvSpPr/>
                <p:nvPr/>
              </p:nvSpPr>
              <p:spPr>
                <a:xfrm>
                  <a:off x="1288395" y="2382553"/>
                  <a:ext cx="314165" cy="11751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DE9FC8EB-9315-4C3F-BD29-74ADDAACBE88}"/>
                    </a:ext>
                  </a:extLst>
                </p:cNvPr>
                <p:cNvSpPr/>
                <p:nvPr/>
              </p:nvSpPr>
              <p:spPr>
                <a:xfrm>
                  <a:off x="1339483" y="937981"/>
                  <a:ext cx="1081809" cy="1800525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448541 w 897082"/>
                    <a:gd name="connsiteY16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572384 h 1466720"/>
                    <a:gd name="connsiteX2" fmla="*/ 623133 w 897082"/>
                    <a:gd name="connsiteY2" fmla="*/ 985676 h 1466720"/>
                    <a:gd name="connsiteX3" fmla="*/ 564119 w 897082"/>
                    <a:gd name="connsiteY3" fmla="*/ 1003996 h 1466720"/>
                    <a:gd name="connsiteX4" fmla="*/ 575827 w 897082"/>
                    <a:gd name="connsiteY4" fmla="*/ 1118635 h 1466720"/>
                    <a:gd name="connsiteX5" fmla="*/ 603105 w 897082"/>
                    <a:gd name="connsiteY5" fmla="*/ 1118635 h 1466720"/>
                    <a:gd name="connsiteX6" fmla="*/ 786798 w 897082"/>
                    <a:gd name="connsiteY6" fmla="*/ 1292678 h 1466720"/>
                    <a:gd name="connsiteX7" fmla="*/ 786797 w 897082"/>
                    <a:gd name="connsiteY7" fmla="*/ 1466720 h 1466720"/>
                    <a:gd name="connsiteX8" fmla="*/ 188668 w 897082"/>
                    <a:gd name="connsiteY8" fmla="*/ 1466720 h 1466720"/>
                    <a:gd name="connsiteX9" fmla="*/ 188668 w 897082"/>
                    <a:gd name="connsiteY9" fmla="*/ 1292678 h 1466720"/>
                    <a:gd name="connsiteX10" fmla="*/ 300860 w 897082"/>
                    <a:gd name="connsiteY10" fmla="*/ 1132312 h 1466720"/>
                    <a:gd name="connsiteX11" fmla="*/ 352270 w 897082"/>
                    <a:gd name="connsiteY11" fmla="*/ 1122478 h 1466720"/>
                    <a:gd name="connsiteX12" fmla="*/ 363516 w 897082"/>
                    <a:gd name="connsiteY12" fmla="*/ 1012354 h 1466720"/>
                    <a:gd name="connsiteX13" fmla="*/ 358144 w 897082"/>
                    <a:gd name="connsiteY13" fmla="*/ 1011812 h 1466720"/>
                    <a:gd name="connsiteX14" fmla="*/ 0 w 897082"/>
                    <a:gd name="connsiteY14" fmla="*/ 572384 h 1466720"/>
                    <a:gd name="connsiteX15" fmla="*/ 448541 w 897082"/>
                    <a:gd name="connsiteY15" fmla="*/ 0 h 1466720"/>
                    <a:gd name="connsiteX0" fmla="*/ 448541 w 897082"/>
                    <a:gd name="connsiteY0" fmla="*/ 30 h 1466750"/>
                    <a:gd name="connsiteX1" fmla="*/ 897082 w 897082"/>
                    <a:gd name="connsiteY1" fmla="*/ 572414 h 1466750"/>
                    <a:gd name="connsiteX2" fmla="*/ 623133 w 897082"/>
                    <a:gd name="connsiteY2" fmla="*/ 985706 h 1466750"/>
                    <a:gd name="connsiteX3" fmla="*/ 564119 w 897082"/>
                    <a:gd name="connsiteY3" fmla="*/ 1004026 h 1466750"/>
                    <a:gd name="connsiteX4" fmla="*/ 575827 w 897082"/>
                    <a:gd name="connsiteY4" fmla="*/ 1118665 h 1466750"/>
                    <a:gd name="connsiteX5" fmla="*/ 603105 w 897082"/>
                    <a:gd name="connsiteY5" fmla="*/ 1118665 h 1466750"/>
                    <a:gd name="connsiteX6" fmla="*/ 786798 w 897082"/>
                    <a:gd name="connsiteY6" fmla="*/ 1292708 h 1466750"/>
                    <a:gd name="connsiteX7" fmla="*/ 786797 w 897082"/>
                    <a:gd name="connsiteY7" fmla="*/ 1466750 h 1466750"/>
                    <a:gd name="connsiteX8" fmla="*/ 188668 w 897082"/>
                    <a:gd name="connsiteY8" fmla="*/ 1466750 h 1466750"/>
                    <a:gd name="connsiteX9" fmla="*/ 188668 w 897082"/>
                    <a:gd name="connsiteY9" fmla="*/ 1292708 h 1466750"/>
                    <a:gd name="connsiteX10" fmla="*/ 300860 w 897082"/>
                    <a:gd name="connsiteY10" fmla="*/ 1132342 h 1466750"/>
                    <a:gd name="connsiteX11" fmla="*/ 352270 w 897082"/>
                    <a:gd name="connsiteY11" fmla="*/ 1122508 h 1466750"/>
                    <a:gd name="connsiteX12" fmla="*/ 363516 w 897082"/>
                    <a:gd name="connsiteY12" fmla="*/ 1012384 h 1466750"/>
                    <a:gd name="connsiteX13" fmla="*/ 358144 w 897082"/>
                    <a:gd name="connsiteY13" fmla="*/ 1011842 h 1466750"/>
                    <a:gd name="connsiteX14" fmla="*/ 0 w 897082"/>
                    <a:gd name="connsiteY14" fmla="*/ 572414 h 1466750"/>
                    <a:gd name="connsiteX15" fmla="*/ 448541 w 897082"/>
                    <a:gd name="connsiteY15" fmla="*/ 30 h 1466750"/>
                    <a:gd name="connsiteX0" fmla="*/ 448541 w 897082"/>
                    <a:gd name="connsiteY0" fmla="*/ 28 h 1494417"/>
                    <a:gd name="connsiteX1" fmla="*/ 897082 w 897082"/>
                    <a:gd name="connsiteY1" fmla="*/ 600081 h 1494417"/>
                    <a:gd name="connsiteX2" fmla="*/ 623133 w 897082"/>
                    <a:gd name="connsiteY2" fmla="*/ 1013373 h 1494417"/>
                    <a:gd name="connsiteX3" fmla="*/ 564119 w 897082"/>
                    <a:gd name="connsiteY3" fmla="*/ 1031693 h 1494417"/>
                    <a:gd name="connsiteX4" fmla="*/ 575827 w 897082"/>
                    <a:gd name="connsiteY4" fmla="*/ 1146332 h 1494417"/>
                    <a:gd name="connsiteX5" fmla="*/ 603105 w 897082"/>
                    <a:gd name="connsiteY5" fmla="*/ 1146332 h 1494417"/>
                    <a:gd name="connsiteX6" fmla="*/ 786798 w 897082"/>
                    <a:gd name="connsiteY6" fmla="*/ 1320375 h 1494417"/>
                    <a:gd name="connsiteX7" fmla="*/ 786797 w 897082"/>
                    <a:gd name="connsiteY7" fmla="*/ 1494417 h 1494417"/>
                    <a:gd name="connsiteX8" fmla="*/ 188668 w 897082"/>
                    <a:gd name="connsiteY8" fmla="*/ 1494417 h 1494417"/>
                    <a:gd name="connsiteX9" fmla="*/ 188668 w 897082"/>
                    <a:gd name="connsiteY9" fmla="*/ 1320375 h 1494417"/>
                    <a:gd name="connsiteX10" fmla="*/ 300860 w 897082"/>
                    <a:gd name="connsiteY10" fmla="*/ 1160009 h 1494417"/>
                    <a:gd name="connsiteX11" fmla="*/ 352270 w 897082"/>
                    <a:gd name="connsiteY11" fmla="*/ 1150175 h 1494417"/>
                    <a:gd name="connsiteX12" fmla="*/ 363516 w 897082"/>
                    <a:gd name="connsiteY12" fmla="*/ 1040051 h 1494417"/>
                    <a:gd name="connsiteX13" fmla="*/ 358144 w 897082"/>
                    <a:gd name="connsiteY13" fmla="*/ 1039509 h 1494417"/>
                    <a:gd name="connsiteX14" fmla="*/ 0 w 897082"/>
                    <a:gd name="connsiteY14" fmla="*/ 600081 h 1494417"/>
                    <a:gd name="connsiteX15" fmla="*/ 448541 w 897082"/>
                    <a:gd name="connsiteY15" fmla="*/ 28 h 1494417"/>
                    <a:gd name="connsiteX0" fmla="*/ 449076 w 897617"/>
                    <a:gd name="connsiteY0" fmla="*/ 28 h 1494417"/>
                    <a:gd name="connsiteX1" fmla="*/ 897617 w 897617"/>
                    <a:gd name="connsiteY1" fmla="*/ 600081 h 1494417"/>
                    <a:gd name="connsiteX2" fmla="*/ 623668 w 897617"/>
                    <a:gd name="connsiteY2" fmla="*/ 1013373 h 1494417"/>
                    <a:gd name="connsiteX3" fmla="*/ 564654 w 897617"/>
                    <a:gd name="connsiteY3" fmla="*/ 1031693 h 1494417"/>
                    <a:gd name="connsiteX4" fmla="*/ 576362 w 897617"/>
                    <a:gd name="connsiteY4" fmla="*/ 1146332 h 1494417"/>
                    <a:gd name="connsiteX5" fmla="*/ 603640 w 897617"/>
                    <a:gd name="connsiteY5" fmla="*/ 1146332 h 1494417"/>
                    <a:gd name="connsiteX6" fmla="*/ 787333 w 897617"/>
                    <a:gd name="connsiteY6" fmla="*/ 1320375 h 1494417"/>
                    <a:gd name="connsiteX7" fmla="*/ 787332 w 897617"/>
                    <a:gd name="connsiteY7" fmla="*/ 1494417 h 1494417"/>
                    <a:gd name="connsiteX8" fmla="*/ 189203 w 897617"/>
                    <a:gd name="connsiteY8" fmla="*/ 1494417 h 1494417"/>
                    <a:gd name="connsiteX9" fmla="*/ 189203 w 897617"/>
                    <a:gd name="connsiteY9" fmla="*/ 1320375 h 1494417"/>
                    <a:gd name="connsiteX10" fmla="*/ 301395 w 897617"/>
                    <a:gd name="connsiteY10" fmla="*/ 1160009 h 1494417"/>
                    <a:gd name="connsiteX11" fmla="*/ 352805 w 897617"/>
                    <a:gd name="connsiteY11" fmla="*/ 1150175 h 1494417"/>
                    <a:gd name="connsiteX12" fmla="*/ 364051 w 897617"/>
                    <a:gd name="connsiteY12" fmla="*/ 1040051 h 1494417"/>
                    <a:gd name="connsiteX13" fmla="*/ 358679 w 897617"/>
                    <a:gd name="connsiteY13" fmla="*/ 1039509 h 1494417"/>
                    <a:gd name="connsiteX14" fmla="*/ 535 w 897617"/>
                    <a:gd name="connsiteY14" fmla="*/ 600081 h 1494417"/>
                    <a:gd name="connsiteX15" fmla="*/ 449076 w 897617"/>
                    <a:gd name="connsiteY15" fmla="*/ 28 h 1494417"/>
                    <a:gd name="connsiteX0" fmla="*/ 449076 w 897617"/>
                    <a:gd name="connsiteY0" fmla="*/ 3 h 1494392"/>
                    <a:gd name="connsiteX1" fmla="*/ 897617 w 897617"/>
                    <a:gd name="connsiteY1" fmla="*/ 600056 h 1494392"/>
                    <a:gd name="connsiteX2" fmla="*/ 623668 w 897617"/>
                    <a:gd name="connsiteY2" fmla="*/ 1013348 h 1494392"/>
                    <a:gd name="connsiteX3" fmla="*/ 564654 w 897617"/>
                    <a:gd name="connsiteY3" fmla="*/ 1031668 h 1494392"/>
                    <a:gd name="connsiteX4" fmla="*/ 576362 w 897617"/>
                    <a:gd name="connsiteY4" fmla="*/ 1146307 h 1494392"/>
                    <a:gd name="connsiteX5" fmla="*/ 603640 w 897617"/>
                    <a:gd name="connsiteY5" fmla="*/ 1146307 h 1494392"/>
                    <a:gd name="connsiteX6" fmla="*/ 787333 w 897617"/>
                    <a:gd name="connsiteY6" fmla="*/ 1320350 h 1494392"/>
                    <a:gd name="connsiteX7" fmla="*/ 787332 w 897617"/>
                    <a:gd name="connsiteY7" fmla="*/ 1494392 h 1494392"/>
                    <a:gd name="connsiteX8" fmla="*/ 189203 w 897617"/>
                    <a:gd name="connsiteY8" fmla="*/ 1494392 h 1494392"/>
                    <a:gd name="connsiteX9" fmla="*/ 189203 w 897617"/>
                    <a:gd name="connsiteY9" fmla="*/ 1320350 h 1494392"/>
                    <a:gd name="connsiteX10" fmla="*/ 301395 w 897617"/>
                    <a:gd name="connsiteY10" fmla="*/ 1159984 h 1494392"/>
                    <a:gd name="connsiteX11" fmla="*/ 352805 w 897617"/>
                    <a:gd name="connsiteY11" fmla="*/ 1150150 h 1494392"/>
                    <a:gd name="connsiteX12" fmla="*/ 364051 w 897617"/>
                    <a:gd name="connsiteY12" fmla="*/ 1040026 h 1494392"/>
                    <a:gd name="connsiteX13" fmla="*/ 358679 w 897617"/>
                    <a:gd name="connsiteY13" fmla="*/ 1039484 h 1494392"/>
                    <a:gd name="connsiteX14" fmla="*/ 535 w 897617"/>
                    <a:gd name="connsiteY14" fmla="*/ 607961 h 1494392"/>
                    <a:gd name="connsiteX15" fmla="*/ 449076 w 897617"/>
                    <a:gd name="connsiteY15" fmla="*/ 3 h 1494392"/>
                    <a:gd name="connsiteX0" fmla="*/ 448594 w 897135"/>
                    <a:gd name="connsiteY0" fmla="*/ 3 h 1494392"/>
                    <a:gd name="connsiteX1" fmla="*/ 897135 w 897135"/>
                    <a:gd name="connsiteY1" fmla="*/ 600056 h 1494392"/>
                    <a:gd name="connsiteX2" fmla="*/ 623186 w 897135"/>
                    <a:gd name="connsiteY2" fmla="*/ 1013348 h 1494392"/>
                    <a:gd name="connsiteX3" fmla="*/ 564172 w 897135"/>
                    <a:gd name="connsiteY3" fmla="*/ 1031668 h 1494392"/>
                    <a:gd name="connsiteX4" fmla="*/ 575880 w 897135"/>
                    <a:gd name="connsiteY4" fmla="*/ 1146307 h 1494392"/>
                    <a:gd name="connsiteX5" fmla="*/ 603158 w 897135"/>
                    <a:gd name="connsiteY5" fmla="*/ 1146307 h 1494392"/>
                    <a:gd name="connsiteX6" fmla="*/ 786851 w 897135"/>
                    <a:gd name="connsiteY6" fmla="*/ 1320350 h 1494392"/>
                    <a:gd name="connsiteX7" fmla="*/ 786850 w 897135"/>
                    <a:gd name="connsiteY7" fmla="*/ 1494392 h 1494392"/>
                    <a:gd name="connsiteX8" fmla="*/ 188721 w 897135"/>
                    <a:gd name="connsiteY8" fmla="*/ 1494392 h 1494392"/>
                    <a:gd name="connsiteX9" fmla="*/ 188721 w 897135"/>
                    <a:gd name="connsiteY9" fmla="*/ 1320350 h 1494392"/>
                    <a:gd name="connsiteX10" fmla="*/ 300913 w 897135"/>
                    <a:gd name="connsiteY10" fmla="*/ 1159984 h 1494392"/>
                    <a:gd name="connsiteX11" fmla="*/ 352323 w 897135"/>
                    <a:gd name="connsiteY11" fmla="*/ 1150150 h 1494392"/>
                    <a:gd name="connsiteX12" fmla="*/ 363569 w 897135"/>
                    <a:gd name="connsiteY12" fmla="*/ 1040026 h 1494392"/>
                    <a:gd name="connsiteX13" fmla="*/ 358197 w 897135"/>
                    <a:gd name="connsiteY13" fmla="*/ 1039484 h 1494392"/>
                    <a:gd name="connsiteX14" fmla="*/ 53 w 897135"/>
                    <a:gd name="connsiteY14" fmla="*/ 607961 h 1494392"/>
                    <a:gd name="connsiteX15" fmla="*/ 448594 w 897135"/>
                    <a:gd name="connsiteY15" fmla="*/ 3 h 1494392"/>
                    <a:gd name="connsiteX0" fmla="*/ 448654 w 897195"/>
                    <a:gd name="connsiteY0" fmla="*/ 3 h 1494392"/>
                    <a:gd name="connsiteX1" fmla="*/ 897195 w 897195"/>
                    <a:gd name="connsiteY1" fmla="*/ 600056 h 1494392"/>
                    <a:gd name="connsiteX2" fmla="*/ 623246 w 897195"/>
                    <a:gd name="connsiteY2" fmla="*/ 1013348 h 1494392"/>
                    <a:gd name="connsiteX3" fmla="*/ 564232 w 897195"/>
                    <a:gd name="connsiteY3" fmla="*/ 1031668 h 1494392"/>
                    <a:gd name="connsiteX4" fmla="*/ 575940 w 897195"/>
                    <a:gd name="connsiteY4" fmla="*/ 1146307 h 1494392"/>
                    <a:gd name="connsiteX5" fmla="*/ 603218 w 897195"/>
                    <a:gd name="connsiteY5" fmla="*/ 1146307 h 1494392"/>
                    <a:gd name="connsiteX6" fmla="*/ 786911 w 897195"/>
                    <a:gd name="connsiteY6" fmla="*/ 1320350 h 1494392"/>
                    <a:gd name="connsiteX7" fmla="*/ 786910 w 897195"/>
                    <a:gd name="connsiteY7" fmla="*/ 1494392 h 1494392"/>
                    <a:gd name="connsiteX8" fmla="*/ 188781 w 897195"/>
                    <a:gd name="connsiteY8" fmla="*/ 1494392 h 1494392"/>
                    <a:gd name="connsiteX9" fmla="*/ 188781 w 897195"/>
                    <a:gd name="connsiteY9" fmla="*/ 1320350 h 1494392"/>
                    <a:gd name="connsiteX10" fmla="*/ 300973 w 897195"/>
                    <a:gd name="connsiteY10" fmla="*/ 1159984 h 1494392"/>
                    <a:gd name="connsiteX11" fmla="*/ 352383 w 897195"/>
                    <a:gd name="connsiteY11" fmla="*/ 1150150 h 1494392"/>
                    <a:gd name="connsiteX12" fmla="*/ 363629 w 897195"/>
                    <a:gd name="connsiteY12" fmla="*/ 1040026 h 1494392"/>
                    <a:gd name="connsiteX13" fmla="*/ 358257 w 897195"/>
                    <a:gd name="connsiteY13" fmla="*/ 1039484 h 1494392"/>
                    <a:gd name="connsiteX14" fmla="*/ 113 w 897195"/>
                    <a:gd name="connsiteY14" fmla="*/ 607961 h 1494392"/>
                    <a:gd name="connsiteX15" fmla="*/ 448654 w 897195"/>
                    <a:gd name="connsiteY15" fmla="*/ 3 h 1494392"/>
                    <a:gd name="connsiteX0" fmla="*/ 448644 w 897185"/>
                    <a:gd name="connsiteY0" fmla="*/ 3 h 1494392"/>
                    <a:gd name="connsiteX1" fmla="*/ 897185 w 897185"/>
                    <a:gd name="connsiteY1" fmla="*/ 600056 h 1494392"/>
                    <a:gd name="connsiteX2" fmla="*/ 623236 w 897185"/>
                    <a:gd name="connsiteY2" fmla="*/ 1013348 h 1494392"/>
                    <a:gd name="connsiteX3" fmla="*/ 564222 w 897185"/>
                    <a:gd name="connsiteY3" fmla="*/ 1031668 h 1494392"/>
                    <a:gd name="connsiteX4" fmla="*/ 575930 w 897185"/>
                    <a:gd name="connsiteY4" fmla="*/ 1146307 h 1494392"/>
                    <a:gd name="connsiteX5" fmla="*/ 603208 w 897185"/>
                    <a:gd name="connsiteY5" fmla="*/ 1146307 h 1494392"/>
                    <a:gd name="connsiteX6" fmla="*/ 786901 w 897185"/>
                    <a:gd name="connsiteY6" fmla="*/ 1320350 h 1494392"/>
                    <a:gd name="connsiteX7" fmla="*/ 786900 w 897185"/>
                    <a:gd name="connsiteY7" fmla="*/ 1494392 h 1494392"/>
                    <a:gd name="connsiteX8" fmla="*/ 188771 w 897185"/>
                    <a:gd name="connsiteY8" fmla="*/ 1494392 h 1494392"/>
                    <a:gd name="connsiteX9" fmla="*/ 188771 w 897185"/>
                    <a:gd name="connsiteY9" fmla="*/ 1320350 h 1494392"/>
                    <a:gd name="connsiteX10" fmla="*/ 300963 w 897185"/>
                    <a:gd name="connsiteY10" fmla="*/ 1159984 h 1494392"/>
                    <a:gd name="connsiteX11" fmla="*/ 352373 w 897185"/>
                    <a:gd name="connsiteY11" fmla="*/ 1150150 h 1494392"/>
                    <a:gd name="connsiteX12" fmla="*/ 363619 w 897185"/>
                    <a:gd name="connsiteY12" fmla="*/ 1040026 h 1494392"/>
                    <a:gd name="connsiteX13" fmla="*/ 358247 w 897185"/>
                    <a:gd name="connsiteY13" fmla="*/ 1039484 h 1494392"/>
                    <a:gd name="connsiteX14" fmla="*/ 103 w 897185"/>
                    <a:gd name="connsiteY14" fmla="*/ 607961 h 1494392"/>
                    <a:gd name="connsiteX15" fmla="*/ 448644 w 897185"/>
                    <a:gd name="connsiteY15" fmla="*/ 3 h 1494392"/>
                    <a:gd name="connsiteX0" fmla="*/ 448644 w 897198"/>
                    <a:gd name="connsiteY0" fmla="*/ 3 h 1494392"/>
                    <a:gd name="connsiteX1" fmla="*/ 897185 w 897198"/>
                    <a:gd name="connsiteY1" fmla="*/ 600056 h 1494392"/>
                    <a:gd name="connsiteX2" fmla="*/ 623236 w 897198"/>
                    <a:gd name="connsiteY2" fmla="*/ 1013348 h 1494392"/>
                    <a:gd name="connsiteX3" fmla="*/ 564222 w 897198"/>
                    <a:gd name="connsiteY3" fmla="*/ 1031668 h 1494392"/>
                    <a:gd name="connsiteX4" fmla="*/ 575930 w 897198"/>
                    <a:gd name="connsiteY4" fmla="*/ 1146307 h 1494392"/>
                    <a:gd name="connsiteX5" fmla="*/ 603208 w 897198"/>
                    <a:gd name="connsiteY5" fmla="*/ 1146307 h 1494392"/>
                    <a:gd name="connsiteX6" fmla="*/ 786901 w 897198"/>
                    <a:gd name="connsiteY6" fmla="*/ 1320350 h 1494392"/>
                    <a:gd name="connsiteX7" fmla="*/ 786900 w 897198"/>
                    <a:gd name="connsiteY7" fmla="*/ 1494392 h 1494392"/>
                    <a:gd name="connsiteX8" fmla="*/ 188771 w 897198"/>
                    <a:gd name="connsiteY8" fmla="*/ 1494392 h 1494392"/>
                    <a:gd name="connsiteX9" fmla="*/ 188771 w 897198"/>
                    <a:gd name="connsiteY9" fmla="*/ 1320350 h 1494392"/>
                    <a:gd name="connsiteX10" fmla="*/ 300963 w 897198"/>
                    <a:gd name="connsiteY10" fmla="*/ 1159984 h 1494392"/>
                    <a:gd name="connsiteX11" fmla="*/ 352373 w 897198"/>
                    <a:gd name="connsiteY11" fmla="*/ 1150150 h 1494392"/>
                    <a:gd name="connsiteX12" fmla="*/ 363619 w 897198"/>
                    <a:gd name="connsiteY12" fmla="*/ 1040026 h 1494392"/>
                    <a:gd name="connsiteX13" fmla="*/ 358247 w 897198"/>
                    <a:gd name="connsiteY13" fmla="*/ 1039484 h 1494392"/>
                    <a:gd name="connsiteX14" fmla="*/ 103 w 897198"/>
                    <a:gd name="connsiteY14" fmla="*/ 607961 h 1494392"/>
                    <a:gd name="connsiteX15" fmla="*/ 448644 w 897198"/>
                    <a:gd name="connsiteY15" fmla="*/ 3 h 1494392"/>
                    <a:gd name="connsiteX0" fmla="*/ 486373 w 934927"/>
                    <a:gd name="connsiteY0" fmla="*/ 3 h 1494392"/>
                    <a:gd name="connsiteX1" fmla="*/ 934914 w 934927"/>
                    <a:gd name="connsiteY1" fmla="*/ 600056 h 1494392"/>
                    <a:gd name="connsiteX2" fmla="*/ 660965 w 934927"/>
                    <a:gd name="connsiteY2" fmla="*/ 1013348 h 1494392"/>
                    <a:gd name="connsiteX3" fmla="*/ 601951 w 934927"/>
                    <a:gd name="connsiteY3" fmla="*/ 1031668 h 1494392"/>
                    <a:gd name="connsiteX4" fmla="*/ 613659 w 934927"/>
                    <a:gd name="connsiteY4" fmla="*/ 1146307 h 1494392"/>
                    <a:gd name="connsiteX5" fmla="*/ 640937 w 934927"/>
                    <a:gd name="connsiteY5" fmla="*/ 1146307 h 1494392"/>
                    <a:gd name="connsiteX6" fmla="*/ 824630 w 934927"/>
                    <a:gd name="connsiteY6" fmla="*/ 1320350 h 1494392"/>
                    <a:gd name="connsiteX7" fmla="*/ 824629 w 934927"/>
                    <a:gd name="connsiteY7" fmla="*/ 1494392 h 1494392"/>
                    <a:gd name="connsiteX8" fmla="*/ 226500 w 934927"/>
                    <a:gd name="connsiteY8" fmla="*/ 1494392 h 1494392"/>
                    <a:gd name="connsiteX9" fmla="*/ 226500 w 934927"/>
                    <a:gd name="connsiteY9" fmla="*/ 1320350 h 1494392"/>
                    <a:gd name="connsiteX10" fmla="*/ 338692 w 934927"/>
                    <a:gd name="connsiteY10" fmla="*/ 1159984 h 1494392"/>
                    <a:gd name="connsiteX11" fmla="*/ 390102 w 934927"/>
                    <a:gd name="connsiteY11" fmla="*/ 1150150 h 1494392"/>
                    <a:gd name="connsiteX12" fmla="*/ 401348 w 934927"/>
                    <a:gd name="connsiteY12" fmla="*/ 1040026 h 1494392"/>
                    <a:gd name="connsiteX13" fmla="*/ 395976 w 934927"/>
                    <a:gd name="connsiteY13" fmla="*/ 1039484 h 1494392"/>
                    <a:gd name="connsiteX14" fmla="*/ 65476 w 934927"/>
                    <a:gd name="connsiteY14" fmla="*/ 792721 h 1494392"/>
                    <a:gd name="connsiteX15" fmla="*/ 37832 w 934927"/>
                    <a:gd name="connsiteY15" fmla="*/ 607961 h 1494392"/>
                    <a:gd name="connsiteX16" fmla="*/ 486373 w 934927"/>
                    <a:gd name="connsiteY16" fmla="*/ 3 h 1494392"/>
                    <a:gd name="connsiteX0" fmla="*/ 486373 w 934927"/>
                    <a:gd name="connsiteY0" fmla="*/ 3 h 1494392"/>
                    <a:gd name="connsiteX1" fmla="*/ 934914 w 934927"/>
                    <a:gd name="connsiteY1" fmla="*/ 600056 h 1494392"/>
                    <a:gd name="connsiteX2" fmla="*/ 660965 w 934927"/>
                    <a:gd name="connsiteY2" fmla="*/ 1013348 h 1494392"/>
                    <a:gd name="connsiteX3" fmla="*/ 601951 w 934927"/>
                    <a:gd name="connsiteY3" fmla="*/ 1031668 h 1494392"/>
                    <a:gd name="connsiteX4" fmla="*/ 613659 w 934927"/>
                    <a:gd name="connsiteY4" fmla="*/ 1146307 h 1494392"/>
                    <a:gd name="connsiteX5" fmla="*/ 640937 w 934927"/>
                    <a:gd name="connsiteY5" fmla="*/ 1146307 h 1494392"/>
                    <a:gd name="connsiteX6" fmla="*/ 824630 w 934927"/>
                    <a:gd name="connsiteY6" fmla="*/ 1320350 h 1494392"/>
                    <a:gd name="connsiteX7" fmla="*/ 824629 w 934927"/>
                    <a:gd name="connsiteY7" fmla="*/ 1494392 h 1494392"/>
                    <a:gd name="connsiteX8" fmla="*/ 226500 w 934927"/>
                    <a:gd name="connsiteY8" fmla="*/ 1494392 h 1494392"/>
                    <a:gd name="connsiteX9" fmla="*/ 226500 w 934927"/>
                    <a:gd name="connsiteY9" fmla="*/ 1320350 h 1494392"/>
                    <a:gd name="connsiteX10" fmla="*/ 338692 w 934927"/>
                    <a:gd name="connsiteY10" fmla="*/ 1159984 h 1494392"/>
                    <a:gd name="connsiteX11" fmla="*/ 390102 w 934927"/>
                    <a:gd name="connsiteY11" fmla="*/ 1150150 h 1494392"/>
                    <a:gd name="connsiteX12" fmla="*/ 401348 w 934927"/>
                    <a:gd name="connsiteY12" fmla="*/ 1040026 h 1494392"/>
                    <a:gd name="connsiteX13" fmla="*/ 395976 w 934927"/>
                    <a:gd name="connsiteY13" fmla="*/ 1039484 h 1494392"/>
                    <a:gd name="connsiteX14" fmla="*/ 65476 w 934927"/>
                    <a:gd name="connsiteY14" fmla="*/ 792721 h 1494392"/>
                    <a:gd name="connsiteX15" fmla="*/ 37832 w 934927"/>
                    <a:gd name="connsiteY15" fmla="*/ 607961 h 1494392"/>
                    <a:gd name="connsiteX16" fmla="*/ 486373 w 934927"/>
                    <a:gd name="connsiteY16" fmla="*/ 3 h 1494392"/>
                    <a:gd name="connsiteX0" fmla="*/ 477988 w 926542"/>
                    <a:gd name="connsiteY0" fmla="*/ 3 h 1494392"/>
                    <a:gd name="connsiteX1" fmla="*/ 926529 w 926542"/>
                    <a:gd name="connsiteY1" fmla="*/ 600056 h 1494392"/>
                    <a:gd name="connsiteX2" fmla="*/ 652580 w 926542"/>
                    <a:gd name="connsiteY2" fmla="*/ 1013348 h 1494392"/>
                    <a:gd name="connsiteX3" fmla="*/ 593566 w 926542"/>
                    <a:gd name="connsiteY3" fmla="*/ 1031668 h 1494392"/>
                    <a:gd name="connsiteX4" fmla="*/ 605274 w 926542"/>
                    <a:gd name="connsiteY4" fmla="*/ 1146307 h 1494392"/>
                    <a:gd name="connsiteX5" fmla="*/ 632552 w 926542"/>
                    <a:gd name="connsiteY5" fmla="*/ 1146307 h 1494392"/>
                    <a:gd name="connsiteX6" fmla="*/ 816245 w 926542"/>
                    <a:gd name="connsiteY6" fmla="*/ 1320350 h 1494392"/>
                    <a:gd name="connsiteX7" fmla="*/ 816244 w 926542"/>
                    <a:gd name="connsiteY7" fmla="*/ 1494392 h 1494392"/>
                    <a:gd name="connsiteX8" fmla="*/ 218115 w 926542"/>
                    <a:gd name="connsiteY8" fmla="*/ 1494392 h 1494392"/>
                    <a:gd name="connsiteX9" fmla="*/ 218115 w 926542"/>
                    <a:gd name="connsiteY9" fmla="*/ 1320350 h 1494392"/>
                    <a:gd name="connsiteX10" fmla="*/ 330307 w 926542"/>
                    <a:gd name="connsiteY10" fmla="*/ 1159984 h 1494392"/>
                    <a:gd name="connsiteX11" fmla="*/ 381717 w 926542"/>
                    <a:gd name="connsiteY11" fmla="*/ 1150150 h 1494392"/>
                    <a:gd name="connsiteX12" fmla="*/ 392963 w 926542"/>
                    <a:gd name="connsiteY12" fmla="*/ 1040026 h 1494392"/>
                    <a:gd name="connsiteX13" fmla="*/ 387591 w 926542"/>
                    <a:gd name="connsiteY13" fmla="*/ 1039484 h 1494392"/>
                    <a:gd name="connsiteX14" fmla="*/ 80808 w 926542"/>
                    <a:gd name="connsiteY14" fmla="*/ 788768 h 1494392"/>
                    <a:gd name="connsiteX15" fmla="*/ 29447 w 926542"/>
                    <a:gd name="connsiteY15" fmla="*/ 607961 h 1494392"/>
                    <a:gd name="connsiteX16" fmla="*/ 477988 w 926542"/>
                    <a:gd name="connsiteY16" fmla="*/ 3 h 1494392"/>
                    <a:gd name="connsiteX0" fmla="*/ 477988 w 926542"/>
                    <a:gd name="connsiteY0" fmla="*/ 3 h 1494392"/>
                    <a:gd name="connsiteX1" fmla="*/ 926529 w 926542"/>
                    <a:gd name="connsiteY1" fmla="*/ 600056 h 1494392"/>
                    <a:gd name="connsiteX2" fmla="*/ 652580 w 926542"/>
                    <a:gd name="connsiteY2" fmla="*/ 1013348 h 1494392"/>
                    <a:gd name="connsiteX3" fmla="*/ 593566 w 926542"/>
                    <a:gd name="connsiteY3" fmla="*/ 1031668 h 1494392"/>
                    <a:gd name="connsiteX4" fmla="*/ 605274 w 926542"/>
                    <a:gd name="connsiteY4" fmla="*/ 1146307 h 1494392"/>
                    <a:gd name="connsiteX5" fmla="*/ 632552 w 926542"/>
                    <a:gd name="connsiteY5" fmla="*/ 1146307 h 1494392"/>
                    <a:gd name="connsiteX6" fmla="*/ 816245 w 926542"/>
                    <a:gd name="connsiteY6" fmla="*/ 1320350 h 1494392"/>
                    <a:gd name="connsiteX7" fmla="*/ 816244 w 926542"/>
                    <a:gd name="connsiteY7" fmla="*/ 1494392 h 1494392"/>
                    <a:gd name="connsiteX8" fmla="*/ 218115 w 926542"/>
                    <a:gd name="connsiteY8" fmla="*/ 1494392 h 1494392"/>
                    <a:gd name="connsiteX9" fmla="*/ 218115 w 926542"/>
                    <a:gd name="connsiteY9" fmla="*/ 1320350 h 1494392"/>
                    <a:gd name="connsiteX10" fmla="*/ 330307 w 926542"/>
                    <a:gd name="connsiteY10" fmla="*/ 1159984 h 1494392"/>
                    <a:gd name="connsiteX11" fmla="*/ 381717 w 926542"/>
                    <a:gd name="connsiteY11" fmla="*/ 1150150 h 1494392"/>
                    <a:gd name="connsiteX12" fmla="*/ 392963 w 926542"/>
                    <a:gd name="connsiteY12" fmla="*/ 1040026 h 1494392"/>
                    <a:gd name="connsiteX13" fmla="*/ 387591 w 926542"/>
                    <a:gd name="connsiteY13" fmla="*/ 1039484 h 1494392"/>
                    <a:gd name="connsiteX14" fmla="*/ 80808 w 926542"/>
                    <a:gd name="connsiteY14" fmla="*/ 788768 h 1494392"/>
                    <a:gd name="connsiteX15" fmla="*/ 29447 w 926542"/>
                    <a:gd name="connsiteY15" fmla="*/ 607961 h 1494392"/>
                    <a:gd name="connsiteX16" fmla="*/ 477988 w 926542"/>
                    <a:gd name="connsiteY16" fmla="*/ 3 h 1494392"/>
                    <a:gd name="connsiteX0" fmla="*/ 448584 w 897138"/>
                    <a:gd name="connsiteY0" fmla="*/ 3 h 1494392"/>
                    <a:gd name="connsiteX1" fmla="*/ 897125 w 897138"/>
                    <a:gd name="connsiteY1" fmla="*/ 600056 h 1494392"/>
                    <a:gd name="connsiteX2" fmla="*/ 623176 w 897138"/>
                    <a:gd name="connsiteY2" fmla="*/ 1013348 h 1494392"/>
                    <a:gd name="connsiteX3" fmla="*/ 564162 w 897138"/>
                    <a:gd name="connsiteY3" fmla="*/ 1031668 h 1494392"/>
                    <a:gd name="connsiteX4" fmla="*/ 575870 w 897138"/>
                    <a:gd name="connsiteY4" fmla="*/ 1146307 h 1494392"/>
                    <a:gd name="connsiteX5" fmla="*/ 603148 w 897138"/>
                    <a:gd name="connsiteY5" fmla="*/ 1146307 h 1494392"/>
                    <a:gd name="connsiteX6" fmla="*/ 786841 w 897138"/>
                    <a:gd name="connsiteY6" fmla="*/ 1320350 h 1494392"/>
                    <a:gd name="connsiteX7" fmla="*/ 786840 w 897138"/>
                    <a:gd name="connsiteY7" fmla="*/ 1494392 h 1494392"/>
                    <a:gd name="connsiteX8" fmla="*/ 188711 w 897138"/>
                    <a:gd name="connsiteY8" fmla="*/ 1494392 h 1494392"/>
                    <a:gd name="connsiteX9" fmla="*/ 188711 w 897138"/>
                    <a:gd name="connsiteY9" fmla="*/ 1320350 h 1494392"/>
                    <a:gd name="connsiteX10" fmla="*/ 300903 w 897138"/>
                    <a:gd name="connsiteY10" fmla="*/ 1159984 h 1494392"/>
                    <a:gd name="connsiteX11" fmla="*/ 352313 w 897138"/>
                    <a:gd name="connsiteY11" fmla="*/ 1150150 h 1494392"/>
                    <a:gd name="connsiteX12" fmla="*/ 363559 w 897138"/>
                    <a:gd name="connsiteY12" fmla="*/ 1040026 h 1494392"/>
                    <a:gd name="connsiteX13" fmla="*/ 358187 w 897138"/>
                    <a:gd name="connsiteY13" fmla="*/ 1039484 h 1494392"/>
                    <a:gd name="connsiteX14" fmla="*/ 51404 w 897138"/>
                    <a:gd name="connsiteY14" fmla="*/ 788768 h 1494392"/>
                    <a:gd name="connsiteX15" fmla="*/ 43 w 897138"/>
                    <a:gd name="connsiteY15" fmla="*/ 607961 h 1494392"/>
                    <a:gd name="connsiteX16" fmla="*/ 448584 w 897138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52142 w 897876"/>
                    <a:gd name="connsiteY14" fmla="*/ 788768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52142 w 897876"/>
                    <a:gd name="connsiteY14" fmla="*/ 788768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52142 w 897876"/>
                    <a:gd name="connsiteY14" fmla="*/ 788768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52142 w 897876"/>
                    <a:gd name="connsiteY14" fmla="*/ 788768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52142 w 897876"/>
                    <a:gd name="connsiteY14" fmla="*/ 788768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  <a:gd name="connsiteX0" fmla="*/ 449322 w 897876"/>
                    <a:gd name="connsiteY0" fmla="*/ 3 h 1494392"/>
                    <a:gd name="connsiteX1" fmla="*/ 897863 w 897876"/>
                    <a:gd name="connsiteY1" fmla="*/ 600056 h 1494392"/>
                    <a:gd name="connsiteX2" fmla="*/ 623914 w 897876"/>
                    <a:gd name="connsiteY2" fmla="*/ 1013348 h 1494392"/>
                    <a:gd name="connsiteX3" fmla="*/ 564900 w 897876"/>
                    <a:gd name="connsiteY3" fmla="*/ 1031668 h 1494392"/>
                    <a:gd name="connsiteX4" fmla="*/ 576608 w 897876"/>
                    <a:gd name="connsiteY4" fmla="*/ 1146307 h 1494392"/>
                    <a:gd name="connsiteX5" fmla="*/ 603886 w 897876"/>
                    <a:gd name="connsiteY5" fmla="*/ 1146307 h 1494392"/>
                    <a:gd name="connsiteX6" fmla="*/ 787579 w 897876"/>
                    <a:gd name="connsiteY6" fmla="*/ 1320350 h 1494392"/>
                    <a:gd name="connsiteX7" fmla="*/ 787578 w 897876"/>
                    <a:gd name="connsiteY7" fmla="*/ 1494392 h 1494392"/>
                    <a:gd name="connsiteX8" fmla="*/ 189449 w 897876"/>
                    <a:gd name="connsiteY8" fmla="*/ 1494392 h 1494392"/>
                    <a:gd name="connsiteX9" fmla="*/ 189449 w 897876"/>
                    <a:gd name="connsiteY9" fmla="*/ 1320350 h 1494392"/>
                    <a:gd name="connsiteX10" fmla="*/ 301641 w 897876"/>
                    <a:gd name="connsiteY10" fmla="*/ 1159984 h 1494392"/>
                    <a:gd name="connsiteX11" fmla="*/ 353051 w 897876"/>
                    <a:gd name="connsiteY11" fmla="*/ 1150150 h 1494392"/>
                    <a:gd name="connsiteX12" fmla="*/ 364297 w 897876"/>
                    <a:gd name="connsiteY12" fmla="*/ 1040026 h 1494392"/>
                    <a:gd name="connsiteX13" fmla="*/ 358925 w 897876"/>
                    <a:gd name="connsiteY13" fmla="*/ 1039484 h 1494392"/>
                    <a:gd name="connsiteX14" fmla="*/ 60047 w 897876"/>
                    <a:gd name="connsiteY14" fmla="*/ 799309 h 1494392"/>
                    <a:gd name="connsiteX15" fmla="*/ 781 w 897876"/>
                    <a:gd name="connsiteY15" fmla="*/ 607961 h 1494392"/>
                    <a:gd name="connsiteX16" fmla="*/ 449322 w 897876"/>
                    <a:gd name="connsiteY16" fmla="*/ 3 h 1494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7876" h="1494392">
                      <a:moveTo>
                        <a:pt x="449322" y="3"/>
                      </a:moveTo>
                      <a:cubicBezTo>
                        <a:pt x="749041" y="-1315"/>
                        <a:pt x="896434" y="423918"/>
                        <a:pt x="897863" y="600056"/>
                      </a:cubicBezTo>
                      <a:cubicBezTo>
                        <a:pt x="899292" y="776194"/>
                        <a:pt x="784902" y="945256"/>
                        <a:pt x="623914" y="1013348"/>
                      </a:cubicBezTo>
                      <a:lnTo>
                        <a:pt x="564900" y="1031668"/>
                      </a:lnTo>
                      <a:lnTo>
                        <a:pt x="576608" y="1146307"/>
                      </a:lnTo>
                      <a:lnTo>
                        <a:pt x="603886" y="1146307"/>
                      </a:lnTo>
                      <a:cubicBezTo>
                        <a:pt x="705337" y="1146307"/>
                        <a:pt x="787579" y="1224229"/>
                        <a:pt x="787579" y="1320350"/>
                      </a:cubicBezTo>
                      <a:cubicBezTo>
                        <a:pt x="787579" y="1378364"/>
                        <a:pt x="787578" y="1436378"/>
                        <a:pt x="787578" y="1494392"/>
                      </a:cubicBezTo>
                      <a:lnTo>
                        <a:pt x="189449" y="1494392"/>
                      </a:lnTo>
                      <a:lnTo>
                        <a:pt x="189449" y="1320350"/>
                      </a:lnTo>
                      <a:cubicBezTo>
                        <a:pt x="189449" y="1248259"/>
                        <a:pt x="235710" y="1186406"/>
                        <a:pt x="301641" y="1159984"/>
                      </a:cubicBezTo>
                      <a:lnTo>
                        <a:pt x="353051" y="1150150"/>
                      </a:lnTo>
                      <a:lnTo>
                        <a:pt x="364297" y="1040026"/>
                      </a:lnTo>
                      <a:lnTo>
                        <a:pt x="358925" y="1039484"/>
                      </a:lnTo>
                      <a:cubicBezTo>
                        <a:pt x="302946" y="998267"/>
                        <a:pt x="78234" y="1021436"/>
                        <a:pt x="60047" y="799309"/>
                      </a:cubicBezTo>
                      <a:cubicBezTo>
                        <a:pt x="53059" y="740566"/>
                        <a:pt x="3758" y="675519"/>
                        <a:pt x="781" y="607961"/>
                      </a:cubicBezTo>
                      <a:cubicBezTo>
                        <a:pt x="-12737" y="479794"/>
                        <a:pt x="149603" y="1321"/>
                        <a:pt x="449322" y="3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13F1A871-6BB2-416E-BCAB-41651EF6C29E}"/>
                    </a:ext>
                  </a:extLst>
                </p:cNvPr>
                <p:cNvSpPr/>
                <p:nvPr/>
              </p:nvSpPr>
              <p:spPr>
                <a:xfrm>
                  <a:off x="1765734" y="2180993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09588BE1-180A-4F43-B09F-4DDEEDA4E2B0}"/>
                    </a:ext>
                  </a:extLst>
                </p:cNvPr>
                <p:cNvSpPr/>
                <p:nvPr/>
              </p:nvSpPr>
              <p:spPr>
                <a:xfrm>
                  <a:off x="1399832" y="2319116"/>
                  <a:ext cx="1165334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600765 w 966837"/>
                    <a:gd name="connsiteY0" fmla="*/ 0 h 1020925"/>
                    <a:gd name="connsiteX1" fmla="*/ 661420 w 966837"/>
                    <a:gd name="connsiteY1" fmla="*/ 0 h 1020925"/>
                    <a:gd name="connsiteX2" fmla="*/ 966837 w 966837"/>
                    <a:gd name="connsiteY2" fmla="*/ 320391 h 1020925"/>
                    <a:gd name="connsiteX3" fmla="*/ 966837 w 966837"/>
                    <a:gd name="connsiteY3" fmla="*/ 1020925 h 1020925"/>
                    <a:gd name="connsiteX4" fmla="*/ 15142 w 966837"/>
                    <a:gd name="connsiteY4" fmla="*/ 1020925 h 1020925"/>
                    <a:gd name="connsiteX5" fmla="*/ 25741 w 966837"/>
                    <a:gd name="connsiteY5" fmla="*/ 397671 h 1020925"/>
                    <a:gd name="connsiteX6" fmla="*/ 104797 w 966837"/>
                    <a:gd name="connsiteY6" fmla="*/ 143639 h 1020925"/>
                    <a:gd name="connsiteX7" fmla="*/ 270080 w 966837"/>
                    <a:gd name="connsiteY7" fmla="*/ 10385 h 1020925"/>
                    <a:gd name="connsiteX8" fmla="*/ 289285 w 966837"/>
                    <a:gd name="connsiteY8" fmla="*/ 7678 h 1020925"/>
                    <a:gd name="connsiteX9" fmla="*/ 255349 w 966837"/>
                    <a:gd name="connsiteY9" fmla="*/ 72107 h 1020925"/>
                    <a:gd name="connsiteX10" fmla="*/ 261309 w 966837"/>
                    <a:gd name="connsiteY10" fmla="*/ 186423 h 1020925"/>
                    <a:gd name="connsiteX11" fmla="*/ 531333 w 966837"/>
                    <a:gd name="connsiteY11" fmla="*/ 86497 h 1020925"/>
                    <a:gd name="connsiteX12" fmla="*/ 596650 w 966837"/>
                    <a:gd name="connsiteY12" fmla="*/ 7813 h 1020925"/>
                    <a:gd name="connsiteX13" fmla="*/ 600765 w 966837"/>
                    <a:gd name="connsiteY13" fmla="*/ 0 h 1020925"/>
                    <a:gd name="connsiteX0" fmla="*/ 585623 w 951695"/>
                    <a:gd name="connsiteY0" fmla="*/ 0 h 1020925"/>
                    <a:gd name="connsiteX1" fmla="*/ 646278 w 951695"/>
                    <a:gd name="connsiteY1" fmla="*/ 0 h 1020925"/>
                    <a:gd name="connsiteX2" fmla="*/ 951695 w 951695"/>
                    <a:gd name="connsiteY2" fmla="*/ 320391 h 1020925"/>
                    <a:gd name="connsiteX3" fmla="*/ 951695 w 951695"/>
                    <a:gd name="connsiteY3" fmla="*/ 1020925 h 1020925"/>
                    <a:gd name="connsiteX4" fmla="*/ 0 w 951695"/>
                    <a:gd name="connsiteY4" fmla="*/ 1020925 h 1020925"/>
                    <a:gd name="connsiteX5" fmla="*/ 10599 w 951695"/>
                    <a:gd name="connsiteY5" fmla="*/ 397671 h 1020925"/>
                    <a:gd name="connsiteX6" fmla="*/ 89655 w 951695"/>
                    <a:gd name="connsiteY6" fmla="*/ 143639 h 1020925"/>
                    <a:gd name="connsiteX7" fmla="*/ 254938 w 951695"/>
                    <a:gd name="connsiteY7" fmla="*/ 10385 h 1020925"/>
                    <a:gd name="connsiteX8" fmla="*/ 274143 w 951695"/>
                    <a:gd name="connsiteY8" fmla="*/ 7678 h 1020925"/>
                    <a:gd name="connsiteX9" fmla="*/ 240207 w 951695"/>
                    <a:gd name="connsiteY9" fmla="*/ 72107 h 1020925"/>
                    <a:gd name="connsiteX10" fmla="*/ 246167 w 951695"/>
                    <a:gd name="connsiteY10" fmla="*/ 186423 h 1020925"/>
                    <a:gd name="connsiteX11" fmla="*/ 516191 w 951695"/>
                    <a:gd name="connsiteY11" fmla="*/ 86497 h 1020925"/>
                    <a:gd name="connsiteX12" fmla="*/ 581508 w 951695"/>
                    <a:gd name="connsiteY12" fmla="*/ 7813 h 1020925"/>
                    <a:gd name="connsiteX13" fmla="*/ 585623 w 951695"/>
                    <a:gd name="connsiteY13" fmla="*/ 0 h 1020925"/>
                    <a:gd name="connsiteX0" fmla="*/ 581679 w 947751"/>
                    <a:gd name="connsiteY0" fmla="*/ 0 h 1020925"/>
                    <a:gd name="connsiteX1" fmla="*/ 642334 w 947751"/>
                    <a:gd name="connsiteY1" fmla="*/ 0 h 1020925"/>
                    <a:gd name="connsiteX2" fmla="*/ 947751 w 947751"/>
                    <a:gd name="connsiteY2" fmla="*/ 320391 h 1020925"/>
                    <a:gd name="connsiteX3" fmla="*/ 947751 w 947751"/>
                    <a:gd name="connsiteY3" fmla="*/ 1020925 h 1020925"/>
                    <a:gd name="connsiteX4" fmla="*/ 3792 w 947751"/>
                    <a:gd name="connsiteY4" fmla="*/ 1020925 h 1020925"/>
                    <a:gd name="connsiteX5" fmla="*/ 6655 w 947751"/>
                    <a:gd name="connsiteY5" fmla="*/ 397671 h 1020925"/>
                    <a:gd name="connsiteX6" fmla="*/ 85711 w 947751"/>
                    <a:gd name="connsiteY6" fmla="*/ 143639 h 1020925"/>
                    <a:gd name="connsiteX7" fmla="*/ 250994 w 947751"/>
                    <a:gd name="connsiteY7" fmla="*/ 10385 h 1020925"/>
                    <a:gd name="connsiteX8" fmla="*/ 270199 w 947751"/>
                    <a:gd name="connsiteY8" fmla="*/ 7678 h 1020925"/>
                    <a:gd name="connsiteX9" fmla="*/ 236263 w 947751"/>
                    <a:gd name="connsiteY9" fmla="*/ 72107 h 1020925"/>
                    <a:gd name="connsiteX10" fmla="*/ 242223 w 947751"/>
                    <a:gd name="connsiteY10" fmla="*/ 186423 h 1020925"/>
                    <a:gd name="connsiteX11" fmla="*/ 512247 w 947751"/>
                    <a:gd name="connsiteY11" fmla="*/ 86497 h 1020925"/>
                    <a:gd name="connsiteX12" fmla="*/ 577564 w 947751"/>
                    <a:gd name="connsiteY12" fmla="*/ 7813 h 1020925"/>
                    <a:gd name="connsiteX13" fmla="*/ 581679 w 947751"/>
                    <a:gd name="connsiteY13" fmla="*/ 0 h 1020925"/>
                    <a:gd name="connsiteX0" fmla="*/ 580366 w 946438"/>
                    <a:gd name="connsiteY0" fmla="*/ 0 h 1020925"/>
                    <a:gd name="connsiteX1" fmla="*/ 641021 w 946438"/>
                    <a:gd name="connsiteY1" fmla="*/ 0 h 1020925"/>
                    <a:gd name="connsiteX2" fmla="*/ 946438 w 946438"/>
                    <a:gd name="connsiteY2" fmla="*/ 320391 h 1020925"/>
                    <a:gd name="connsiteX3" fmla="*/ 946438 w 946438"/>
                    <a:gd name="connsiteY3" fmla="*/ 1020925 h 1020925"/>
                    <a:gd name="connsiteX4" fmla="*/ 6347 w 946438"/>
                    <a:gd name="connsiteY4" fmla="*/ 1020925 h 1020925"/>
                    <a:gd name="connsiteX5" fmla="*/ 5342 w 946438"/>
                    <a:gd name="connsiteY5" fmla="*/ 397671 h 1020925"/>
                    <a:gd name="connsiteX6" fmla="*/ 84398 w 946438"/>
                    <a:gd name="connsiteY6" fmla="*/ 143639 h 1020925"/>
                    <a:gd name="connsiteX7" fmla="*/ 249681 w 946438"/>
                    <a:gd name="connsiteY7" fmla="*/ 10385 h 1020925"/>
                    <a:gd name="connsiteX8" fmla="*/ 268886 w 946438"/>
                    <a:gd name="connsiteY8" fmla="*/ 7678 h 1020925"/>
                    <a:gd name="connsiteX9" fmla="*/ 234950 w 946438"/>
                    <a:gd name="connsiteY9" fmla="*/ 72107 h 1020925"/>
                    <a:gd name="connsiteX10" fmla="*/ 240910 w 946438"/>
                    <a:gd name="connsiteY10" fmla="*/ 186423 h 1020925"/>
                    <a:gd name="connsiteX11" fmla="*/ 510934 w 946438"/>
                    <a:gd name="connsiteY11" fmla="*/ 86497 h 1020925"/>
                    <a:gd name="connsiteX12" fmla="*/ 576251 w 946438"/>
                    <a:gd name="connsiteY12" fmla="*/ 7813 h 1020925"/>
                    <a:gd name="connsiteX13" fmla="*/ 580366 w 946438"/>
                    <a:gd name="connsiteY13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46438" h="1020925">
                      <a:moveTo>
                        <a:pt x="580366" y="0"/>
                      </a:moveTo>
                      <a:lnTo>
                        <a:pt x="641021" y="0"/>
                      </a:lnTo>
                      <a:cubicBezTo>
                        <a:pt x="809698" y="0"/>
                        <a:pt x="946438" y="143444"/>
                        <a:pt x="946438" y="320391"/>
                      </a:cubicBezTo>
                      <a:lnTo>
                        <a:pt x="946438" y="1020925"/>
                      </a:lnTo>
                      <a:lnTo>
                        <a:pt x="6347" y="1020925"/>
                      </a:lnTo>
                      <a:cubicBezTo>
                        <a:pt x="7301" y="813174"/>
                        <a:pt x="-7667" y="543885"/>
                        <a:pt x="5342" y="397671"/>
                      </a:cubicBezTo>
                      <a:cubicBezTo>
                        <a:pt x="18351" y="251457"/>
                        <a:pt x="46056" y="215331"/>
                        <a:pt x="84398" y="143639"/>
                      </a:cubicBezTo>
                      <a:cubicBezTo>
                        <a:pt x="120391" y="76339"/>
                        <a:pt x="180844" y="30585"/>
                        <a:pt x="249681" y="10385"/>
                      </a:cubicBezTo>
                      <a:lnTo>
                        <a:pt x="268886" y="7678"/>
                      </a:lnTo>
                      <a:lnTo>
                        <a:pt x="234950" y="72107"/>
                      </a:lnTo>
                      <a:cubicBezTo>
                        <a:pt x="216867" y="120971"/>
                        <a:pt x="217425" y="162938"/>
                        <a:pt x="240910" y="186423"/>
                      </a:cubicBezTo>
                      <a:cubicBezTo>
                        <a:pt x="287881" y="233394"/>
                        <a:pt x="408775" y="188655"/>
                        <a:pt x="510934" y="86497"/>
                      </a:cubicBezTo>
                      <a:cubicBezTo>
                        <a:pt x="536473" y="60957"/>
                        <a:pt x="558424" y="34247"/>
                        <a:pt x="576251" y="7813"/>
                      </a:cubicBezTo>
                      <a:lnTo>
                        <a:pt x="580366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円/楕円 368">
                  <a:extLst>
                    <a:ext uri="{FF2B5EF4-FFF2-40B4-BE49-F238E27FC236}">
                      <a16:creationId xmlns:a16="http://schemas.microsoft.com/office/drawing/2014/main" id="{C5904BE1-3D9E-4C22-9B66-D2FE0A28F76D}"/>
                    </a:ext>
                  </a:extLst>
                </p:cNvPr>
                <p:cNvSpPr/>
                <p:nvPr/>
              </p:nvSpPr>
              <p:spPr>
                <a:xfrm rot="900000" flipH="1">
                  <a:off x="2256247" y="1489571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円/楕円 369">
                  <a:extLst>
                    <a:ext uri="{FF2B5EF4-FFF2-40B4-BE49-F238E27FC236}">
                      <a16:creationId xmlns:a16="http://schemas.microsoft.com/office/drawing/2014/main" id="{D8584094-6D55-4A8F-BF3B-B5C20B07739B}"/>
                    </a:ext>
                  </a:extLst>
                </p:cNvPr>
                <p:cNvSpPr/>
                <p:nvPr/>
              </p:nvSpPr>
              <p:spPr>
                <a:xfrm rot="900000" flipH="1">
                  <a:off x="2309230" y="1560120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950AF583-A9DC-4575-BCB3-2EEC06BE468A}"/>
                    </a:ext>
                  </a:extLst>
                </p:cNvPr>
                <p:cNvSpPr/>
                <p:nvPr/>
              </p:nvSpPr>
              <p:spPr>
                <a:xfrm>
                  <a:off x="1495347" y="1958437"/>
                  <a:ext cx="831210" cy="308522"/>
                </a:xfrm>
                <a:custGeom>
                  <a:avLst/>
                  <a:gdLst>
                    <a:gd name="connsiteX0" fmla="*/ 858141 w 858141"/>
                    <a:gd name="connsiteY0" fmla="*/ 0 h 309197"/>
                    <a:gd name="connsiteX1" fmla="*/ 837689 w 858141"/>
                    <a:gd name="connsiteY1" fmla="*/ 42220 h 309197"/>
                    <a:gd name="connsiteX2" fmla="*/ 389558 w 858141"/>
                    <a:gd name="connsiteY2" fmla="*/ 309197 h 309197"/>
                    <a:gd name="connsiteX3" fmla="*/ 7418 w 858141"/>
                    <a:gd name="connsiteY3" fmla="*/ 131838 h 309197"/>
                    <a:gd name="connsiteX4" fmla="*/ 0 w 858141"/>
                    <a:gd name="connsiteY4" fmla="*/ 121764 h 309197"/>
                    <a:gd name="connsiteX5" fmla="*/ 106698 w 858141"/>
                    <a:gd name="connsiteY5" fmla="*/ 181691 h 309197"/>
                    <a:gd name="connsiteX6" fmla="*/ 363464 w 858141"/>
                    <a:gd name="connsiteY6" fmla="*/ 235331 h 309197"/>
                    <a:gd name="connsiteX7" fmla="*/ 829907 w 858141"/>
                    <a:gd name="connsiteY7" fmla="*/ 35408 h 309197"/>
                    <a:gd name="connsiteX0" fmla="*/ 858141 w 858141"/>
                    <a:gd name="connsiteY0" fmla="*/ 0 h 316526"/>
                    <a:gd name="connsiteX1" fmla="*/ 837689 w 858141"/>
                    <a:gd name="connsiteY1" fmla="*/ 42220 h 316526"/>
                    <a:gd name="connsiteX2" fmla="*/ 359721 w 858141"/>
                    <a:gd name="connsiteY2" fmla="*/ 316526 h 316526"/>
                    <a:gd name="connsiteX3" fmla="*/ 7418 w 858141"/>
                    <a:gd name="connsiteY3" fmla="*/ 131838 h 316526"/>
                    <a:gd name="connsiteX4" fmla="*/ 0 w 858141"/>
                    <a:gd name="connsiteY4" fmla="*/ 121764 h 316526"/>
                    <a:gd name="connsiteX5" fmla="*/ 106698 w 858141"/>
                    <a:gd name="connsiteY5" fmla="*/ 181691 h 316526"/>
                    <a:gd name="connsiteX6" fmla="*/ 363464 w 858141"/>
                    <a:gd name="connsiteY6" fmla="*/ 235331 h 316526"/>
                    <a:gd name="connsiteX7" fmla="*/ 829907 w 858141"/>
                    <a:gd name="connsiteY7" fmla="*/ 35408 h 316526"/>
                    <a:gd name="connsiteX8" fmla="*/ 858141 w 858141"/>
                    <a:gd name="connsiteY8" fmla="*/ 0 h 316526"/>
                    <a:gd name="connsiteX0" fmla="*/ 858141 w 858141"/>
                    <a:gd name="connsiteY0" fmla="*/ 0 h 316526"/>
                    <a:gd name="connsiteX1" fmla="*/ 837689 w 858141"/>
                    <a:gd name="connsiteY1" fmla="*/ 42220 h 316526"/>
                    <a:gd name="connsiteX2" fmla="*/ 359721 w 858141"/>
                    <a:gd name="connsiteY2" fmla="*/ 316526 h 316526"/>
                    <a:gd name="connsiteX3" fmla="*/ 7418 w 858141"/>
                    <a:gd name="connsiteY3" fmla="*/ 131838 h 316526"/>
                    <a:gd name="connsiteX4" fmla="*/ 0 w 858141"/>
                    <a:gd name="connsiteY4" fmla="*/ 121764 h 316526"/>
                    <a:gd name="connsiteX5" fmla="*/ 106698 w 858141"/>
                    <a:gd name="connsiteY5" fmla="*/ 181691 h 316526"/>
                    <a:gd name="connsiteX6" fmla="*/ 363464 w 858141"/>
                    <a:gd name="connsiteY6" fmla="*/ 235331 h 316526"/>
                    <a:gd name="connsiteX7" fmla="*/ 829907 w 858141"/>
                    <a:gd name="connsiteY7" fmla="*/ 35408 h 316526"/>
                    <a:gd name="connsiteX8" fmla="*/ 858141 w 858141"/>
                    <a:gd name="connsiteY8" fmla="*/ 0 h 316526"/>
                    <a:gd name="connsiteX0" fmla="*/ 858141 w 858141"/>
                    <a:gd name="connsiteY0" fmla="*/ 0 h 316582"/>
                    <a:gd name="connsiteX1" fmla="*/ 837689 w 858141"/>
                    <a:gd name="connsiteY1" fmla="*/ 42220 h 316582"/>
                    <a:gd name="connsiteX2" fmla="*/ 359721 w 858141"/>
                    <a:gd name="connsiteY2" fmla="*/ 316526 h 316582"/>
                    <a:gd name="connsiteX3" fmla="*/ 7418 w 858141"/>
                    <a:gd name="connsiteY3" fmla="*/ 131838 h 316582"/>
                    <a:gd name="connsiteX4" fmla="*/ 0 w 858141"/>
                    <a:gd name="connsiteY4" fmla="*/ 121764 h 316582"/>
                    <a:gd name="connsiteX5" fmla="*/ 106698 w 858141"/>
                    <a:gd name="connsiteY5" fmla="*/ 181691 h 316582"/>
                    <a:gd name="connsiteX6" fmla="*/ 363464 w 858141"/>
                    <a:gd name="connsiteY6" fmla="*/ 235331 h 316582"/>
                    <a:gd name="connsiteX7" fmla="*/ 829907 w 858141"/>
                    <a:gd name="connsiteY7" fmla="*/ 35408 h 316582"/>
                    <a:gd name="connsiteX8" fmla="*/ 858141 w 858141"/>
                    <a:gd name="connsiteY8" fmla="*/ 0 h 316582"/>
                    <a:gd name="connsiteX0" fmla="*/ 858141 w 858141"/>
                    <a:gd name="connsiteY0" fmla="*/ 0 h 316526"/>
                    <a:gd name="connsiteX1" fmla="*/ 837689 w 858141"/>
                    <a:gd name="connsiteY1" fmla="*/ 42220 h 316526"/>
                    <a:gd name="connsiteX2" fmla="*/ 359721 w 858141"/>
                    <a:gd name="connsiteY2" fmla="*/ 316526 h 316526"/>
                    <a:gd name="connsiteX3" fmla="*/ 7418 w 858141"/>
                    <a:gd name="connsiteY3" fmla="*/ 131838 h 316526"/>
                    <a:gd name="connsiteX4" fmla="*/ 0 w 858141"/>
                    <a:gd name="connsiteY4" fmla="*/ 121764 h 316526"/>
                    <a:gd name="connsiteX5" fmla="*/ 106698 w 858141"/>
                    <a:gd name="connsiteY5" fmla="*/ 181691 h 316526"/>
                    <a:gd name="connsiteX6" fmla="*/ 363464 w 858141"/>
                    <a:gd name="connsiteY6" fmla="*/ 235331 h 316526"/>
                    <a:gd name="connsiteX7" fmla="*/ 829907 w 858141"/>
                    <a:gd name="connsiteY7" fmla="*/ 35408 h 316526"/>
                    <a:gd name="connsiteX8" fmla="*/ 858141 w 858141"/>
                    <a:gd name="connsiteY8" fmla="*/ 0 h 316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8141" h="316526">
                      <a:moveTo>
                        <a:pt x="858141" y="0"/>
                      </a:moveTo>
                      <a:lnTo>
                        <a:pt x="837689" y="42220"/>
                      </a:lnTo>
                      <a:cubicBezTo>
                        <a:pt x="740570" y="203295"/>
                        <a:pt x="513942" y="316524"/>
                        <a:pt x="359721" y="316526"/>
                      </a:cubicBezTo>
                      <a:cubicBezTo>
                        <a:pt x="205500" y="316528"/>
                        <a:pt x="105216" y="241420"/>
                        <a:pt x="7418" y="131838"/>
                      </a:cubicBezTo>
                      <a:lnTo>
                        <a:pt x="0" y="121764"/>
                      </a:lnTo>
                      <a:lnTo>
                        <a:pt x="106698" y="181691"/>
                      </a:lnTo>
                      <a:cubicBezTo>
                        <a:pt x="185618" y="216231"/>
                        <a:pt x="272385" y="235331"/>
                        <a:pt x="363464" y="235331"/>
                      </a:cubicBezTo>
                      <a:cubicBezTo>
                        <a:pt x="545622" y="235331"/>
                        <a:pt x="710534" y="158931"/>
                        <a:pt x="829907" y="35408"/>
                      </a:cubicBezTo>
                      <a:lnTo>
                        <a:pt x="858141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43BBA627-A4E8-4ABA-AA55-977480EEEF4E}"/>
                    </a:ext>
                  </a:extLst>
                </p:cNvPr>
                <p:cNvSpPr/>
                <p:nvPr/>
              </p:nvSpPr>
              <p:spPr>
                <a:xfrm>
                  <a:off x="1729093" y="2407822"/>
                  <a:ext cx="326003" cy="503173"/>
                </a:xfrm>
                <a:custGeom>
                  <a:avLst/>
                  <a:gdLst>
                    <a:gd name="connsiteX0" fmla="*/ 82456 w 403053"/>
                    <a:gd name="connsiteY0" fmla="*/ 0 h 620043"/>
                    <a:gd name="connsiteX1" fmla="*/ 403053 w 403053"/>
                    <a:gd name="connsiteY1" fmla="*/ 13574 h 620043"/>
                    <a:gd name="connsiteX2" fmla="*/ 0 w 403053"/>
                    <a:gd name="connsiteY2" fmla="*/ 620043 h 620043"/>
                    <a:gd name="connsiteX0" fmla="*/ 5927 w 326524"/>
                    <a:gd name="connsiteY0" fmla="*/ 0 h 483914"/>
                    <a:gd name="connsiteX1" fmla="*/ 326524 w 326524"/>
                    <a:gd name="connsiteY1" fmla="*/ 13574 h 483914"/>
                    <a:gd name="connsiteX2" fmla="*/ 29537 w 326524"/>
                    <a:gd name="connsiteY2" fmla="*/ 483914 h 483914"/>
                    <a:gd name="connsiteX3" fmla="*/ 5927 w 326524"/>
                    <a:gd name="connsiteY3" fmla="*/ 0 h 483914"/>
                    <a:gd name="connsiteX0" fmla="*/ 0 w 320597"/>
                    <a:gd name="connsiteY0" fmla="*/ 0 h 483914"/>
                    <a:gd name="connsiteX1" fmla="*/ 320597 w 320597"/>
                    <a:gd name="connsiteY1" fmla="*/ 13574 h 483914"/>
                    <a:gd name="connsiteX2" fmla="*/ 23610 w 320597"/>
                    <a:gd name="connsiteY2" fmla="*/ 483914 h 483914"/>
                    <a:gd name="connsiteX3" fmla="*/ 0 w 320597"/>
                    <a:gd name="connsiteY3" fmla="*/ 0 h 483914"/>
                    <a:gd name="connsiteX0" fmla="*/ 0 w 355068"/>
                    <a:gd name="connsiteY0" fmla="*/ 0 h 477107"/>
                    <a:gd name="connsiteX1" fmla="*/ 355068 w 355068"/>
                    <a:gd name="connsiteY1" fmla="*/ 6767 h 477107"/>
                    <a:gd name="connsiteX2" fmla="*/ 58081 w 355068"/>
                    <a:gd name="connsiteY2" fmla="*/ 477107 h 477107"/>
                    <a:gd name="connsiteX3" fmla="*/ 0 w 355068"/>
                    <a:gd name="connsiteY3" fmla="*/ 0 h 477107"/>
                    <a:gd name="connsiteX0" fmla="*/ 0 w 363023"/>
                    <a:gd name="connsiteY0" fmla="*/ 2309 h 479416"/>
                    <a:gd name="connsiteX1" fmla="*/ 363023 w 363023"/>
                    <a:gd name="connsiteY1" fmla="*/ 0 h 479416"/>
                    <a:gd name="connsiteX2" fmla="*/ 58081 w 363023"/>
                    <a:gd name="connsiteY2" fmla="*/ 479416 h 479416"/>
                    <a:gd name="connsiteX3" fmla="*/ 0 w 363023"/>
                    <a:gd name="connsiteY3" fmla="*/ 2309 h 479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3023" h="479416">
                      <a:moveTo>
                        <a:pt x="0" y="2309"/>
                      </a:moveTo>
                      <a:lnTo>
                        <a:pt x="363023" y="0"/>
                      </a:lnTo>
                      <a:lnTo>
                        <a:pt x="58081" y="479416"/>
                      </a:lnTo>
                      <a:lnTo>
                        <a:pt x="0" y="2309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平行四辺形 833">
                  <a:extLst>
                    <a:ext uri="{FF2B5EF4-FFF2-40B4-BE49-F238E27FC236}">
                      <a16:creationId xmlns:a16="http://schemas.microsoft.com/office/drawing/2014/main" id="{850E4CD1-A3A9-4BE1-B9C8-06B2A9F9CBD4}"/>
                    </a:ext>
                  </a:extLst>
                </p:cNvPr>
                <p:cNvSpPr/>
                <p:nvPr/>
              </p:nvSpPr>
              <p:spPr>
                <a:xfrm flipH="1">
                  <a:off x="1569265" y="2320775"/>
                  <a:ext cx="297656" cy="734369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  <a:gd name="connsiteX0" fmla="*/ 0 w 343826"/>
                    <a:gd name="connsiteY0" fmla="*/ 539160 h 786809"/>
                    <a:gd name="connsiteX1" fmla="*/ 171231 w 343826"/>
                    <a:gd name="connsiteY1" fmla="*/ 0 h 786809"/>
                    <a:gd name="connsiteX2" fmla="*/ 343826 w 343826"/>
                    <a:gd name="connsiteY2" fmla="*/ 91059 h 786809"/>
                    <a:gd name="connsiteX3" fmla="*/ 130922 w 343826"/>
                    <a:gd name="connsiteY3" fmla="*/ 786809 h 786809"/>
                    <a:gd name="connsiteX4" fmla="*/ 0 w 343826"/>
                    <a:gd name="connsiteY4" fmla="*/ 539160 h 786809"/>
                    <a:gd name="connsiteX0" fmla="*/ 0 w 343826"/>
                    <a:gd name="connsiteY0" fmla="*/ 539160 h 786809"/>
                    <a:gd name="connsiteX1" fmla="*/ 171231 w 343826"/>
                    <a:gd name="connsiteY1" fmla="*/ 0 h 786809"/>
                    <a:gd name="connsiteX2" fmla="*/ 343826 w 343826"/>
                    <a:gd name="connsiteY2" fmla="*/ 91059 h 786809"/>
                    <a:gd name="connsiteX3" fmla="*/ 130922 w 343826"/>
                    <a:gd name="connsiteY3" fmla="*/ 786809 h 786809"/>
                    <a:gd name="connsiteX4" fmla="*/ 0 w 343826"/>
                    <a:gd name="connsiteY4" fmla="*/ 539160 h 786809"/>
                    <a:gd name="connsiteX0" fmla="*/ 0 w 343826"/>
                    <a:gd name="connsiteY0" fmla="*/ 539160 h 786809"/>
                    <a:gd name="connsiteX1" fmla="*/ 171231 w 343826"/>
                    <a:gd name="connsiteY1" fmla="*/ 0 h 786809"/>
                    <a:gd name="connsiteX2" fmla="*/ 343826 w 343826"/>
                    <a:gd name="connsiteY2" fmla="*/ 91059 h 786809"/>
                    <a:gd name="connsiteX3" fmla="*/ 130922 w 343826"/>
                    <a:gd name="connsiteY3" fmla="*/ 786809 h 786809"/>
                    <a:gd name="connsiteX4" fmla="*/ 0 w 343826"/>
                    <a:gd name="connsiteY4" fmla="*/ 539160 h 786809"/>
                    <a:gd name="connsiteX0" fmla="*/ 0 w 343826"/>
                    <a:gd name="connsiteY0" fmla="*/ 539160 h 802362"/>
                    <a:gd name="connsiteX1" fmla="*/ 171231 w 343826"/>
                    <a:gd name="connsiteY1" fmla="*/ 0 h 802362"/>
                    <a:gd name="connsiteX2" fmla="*/ 343826 w 343826"/>
                    <a:gd name="connsiteY2" fmla="*/ 91059 h 802362"/>
                    <a:gd name="connsiteX3" fmla="*/ 187695 w 343826"/>
                    <a:gd name="connsiteY3" fmla="*/ 802362 h 802362"/>
                    <a:gd name="connsiteX4" fmla="*/ 130922 w 343826"/>
                    <a:gd name="connsiteY4" fmla="*/ 786809 h 802362"/>
                    <a:gd name="connsiteX5" fmla="*/ 0 w 343826"/>
                    <a:gd name="connsiteY5" fmla="*/ 539160 h 802362"/>
                    <a:gd name="connsiteX0" fmla="*/ 0 w 282751"/>
                    <a:gd name="connsiteY0" fmla="*/ 604203 h 802362"/>
                    <a:gd name="connsiteX1" fmla="*/ 110156 w 282751"/>
                    <a:gd name="connsiteY1" fmla="*/ 0 h 802362"/>
                    <a:gd name="connsiteX2" fmla="*/ 282751 w 282751"/>
                    <a:gd name="connsiteY2" fmla="*/ 91059 h 802362"/>
                    <a:gd name="connsiteX3" fmla="*/ 126620 w 282751"/>
                    <a:gd name="connsiteY3" fmla="*/ 802362 h 802362"/>
                    <a:gd name="connsiteX4" fmla="*/ 69847 w 282751"/>
                    <a:gd name="connsiteY4" fmla="*/ 786809 h 802362"/>
                    <a:gd name="connsiteX5" fmla="*/ 0 w 282751"/>
                    <a:gd name="connsiteY5" fmla="*/ 604203 h 802362"/>
                    <a:gd name="connsiteX0" fmla="*/ 0 w 282751"/>
                    <a:gd name="connsiteY0" fmla="*/ 604203 h 802362"/>
                    <a:gd name="connsiteX1" fmla="*/ 110156 w 282751"/>
                    <a:gd name="connsiteY1" fmla="*/ 0 h 802362"/>
                    <a:gd name="connsiteX2" fmla="*/ 282751 w 282751"/>
                    <a:gd name="connsiteY2" fmla="*/ 91059 h 802362"/>
                    <a:gd name="connsiteX3" fmla="*/ 126620 w 282751"/>
                    <a:gd name="connsiteY3" fmla="*/ 802362 h 802362"/>
                    <a:gd name="connsiteX4" fmla="*/ 0 w 282751"/>
                    <a:gd name="connsiteY4" fmla="*/ 604203 h 80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2751" h="802362">
                      <a:moveTo>
                        <a:pt x="0" y="604203"/>
                      </a:moveTo>
                      <a:lnTo>
                        <a:pt x="110156" y="0"/>
                      </a:lnTo>
                      <a:cubicBezTo>
                        <a:pt x="174475" y="19946"/>
                        <a:pt x="232005" y="34690"/>
                        <a:pt x="282751" y="91059"/>
                      </a:cubicBezTo>
                      <a:cubicBezTo>
                        <a:pt x="212611" y="315151"/>
                        <a:pt x="196760" y="578270"/>
                        <a:pt x="126620" y="802362"/>
                      </a:cubicBezTo>
                      <a:lnTo>
                        <a:pt x="0" y="604203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277D44AD-0968-49D6-BA34-E0ED26B6C0B4}"/>
                    </a:ext>
                  </a:extLst>
                </p:cNvPr>
                <p:cNvSpPr/>
                <p:nvPr/>
              </p:nvSpPr>
              <p:spPr>
                <a:xfrm>
                  <a:off x="1494720" y="2314088"/>
                  <a:ext cx="760443" cy="924160"/>
                </a:xfrm>
                <a:custGeom>
                  <a:avLst/>
                  <a:gdLst>
                    <a:gd name="connsiteX0" fmla="*/ 555341 w 771241"/>
                    <a:gd name="connsiteY0" fmla="*/ 0 h 924160"/>
                    <a:gd name="connsiteX1" fmla="*/ 771241 w 771241"/>
                    <a:gd name="connsiteY1" fmla="*/ 0 h 924160"/>
                    <a:gd name="connsiteX2" fmla="*/ 215900 w 771241"/>
                    <a:gd name="connsiteY2" fmla="*/ 924160 h 924160"/>
                    <a:gd name="connsiteX3" fmla="*/ 0 w 771241"/>
                    <a:gd name="connsiteY3" fmla="*/ 924160 h 924160"/>
                    <a:gd name="connsiteX0" fmla="*/ 555341 w 772317"/>
                    <a:gd name="connsiteY0" fmla="*/ 4233 h 928393"/>
                    <a:gd name="connsiteX1" fmla="*/ 771241 w 772317"/>
                    <a:gd name="connsiteY1" fmla="*/ 4233 h 928393"/>
                    <a:gd name="connsiteX2" fmla="*/ 215900 w 772317"/>
                    <a:gd name="connsiteY2" fmla="*/ 928393 h 928393"/>
                    <a:gd name="connsiteX3" fmla="*/ 0 w 772317"/>
                    <a:gd name="connsiteY3" fmla="*/ 928393 h 928393"/>
                    <a:gd name="connsiteX4" fmla="*/ 555341 w 772317"/>
                    <a:gd name="connsiteY4" fmla="*/ 4233 h 928393"/>
                    <a:gd name="connsiteX0" fmla="*/ 555341 w 760443"/>
                    <a:gd name="connsiteY0" fmla="*/ 0 h 924160"/>
                    <a:gd name="connsiteX1" fmla="*/ 759335 w 760443"/>
                    <a:gd name="connsiteY1" fmla="*/ 11906 h 924160"/>
                    <a:gd name="connsiteX2" fmla="*/ 215900 w 760443"/>
                    <a:gd name="connsiteY2" fmla="*/ 924160 h 924160"/>
                    <a:gd name="connsiteX3" fmla="*/ 0 w 760443"/>
                    <a:gd name="connsiteY3" fmla="*/ 924160 h 924160"/>
                    <a:gd name="connsiteX4" fmla="*/ 555341 w 760443"/>
                    <a:gd name="connsiteY4" fmla="*/ 0 h 92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443" h="924160">
                      <a:moveTo>
                        <a:pt x="555341" y="0"/>
                      </a:moveTo>
                      <a:cubicBezTo>
                        <a:pt x="627308" y="0"/>
                        <a:pt x="734993" y="2381"/>
                        <a:pt x="759335" y="11906"/>
                      </a:cubicBezTo>
                      <a:cubicBezTo>
                        <a:pt x="783677" y="21431"/>
                        <a:pt x="401014" y="616107"/>
                        <a:pt x="215900" y="924160"/>
                      </a:cubicBezTo>
                      <a:lnTo>
                        <a:pt x="0" y="924160"/>
                      </a:lnTo>
                      <a:lnTo>
                        <a:pt x="55534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9511BBAB-0077-43D2-BCD1-9501015F9B70}"/>
                    </a:ext>
                  </a:extLst>
                </p:cNvPr>
                <p:cNvSpPr/>
                <p:nvPr/>
              </p:nvSpPr>
              <p:spPr>
                <a:xfrm>
                  <a:off x="1379495" y="3199162"/>
                  <a:ext cx="1198681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B8160778-E8B4-4A0C-BB64-22008AA25761}"/>
                    </a:ext>
                  </a:extLst>
                </p:cNvPr>
                <p:cNvSpPr/>
                <p:nvPr/>
              </p:nvSpPr>
              <p:spPr>
                <a:xfrm>
                  <a:off x="2220282" y="2425212"/>
                  <a:ext cx="505530" cy="1132478"/>
                </a:xfrm>
                <a:custGeom>
                  <a:avLst/>
                  <a:gdLst>
                    <a:gd name="connsiteX0" fmla="*/ 191365 w 505530"/>
                    <a:gd name="connsiteY0" fmla="*/ 0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10455 w 505530"/>
                    <a:gd name="connsiteY3" fmla="*/ 12857 h 1157401"/>
                    <a:gd name="connsiteX4" fmla="*/ 228370 w 505530"/>
                    <a:gd name="connsiteY4" fmla="*/ 24923 h 1157401"/>
                    <a:gd name="connsiteX5" fmla="*/ 405519 w 505530"/>
                    <a:gd name="connsiteY5" fmla="*/ 374029 h 1157401"/>
                    <a:gd name="connsiteX6" fmla="*/ 505530 w 505530"/>
                    <a:gd name="connsiteY6" fmla="*/ 1157401 h 1157401"/>
                    <a:gd name="connsiteX7" fmla="*/ 202797 w 505530"/>
                    <a:gd name="connsiteY7" fmla="*/ 1152811 h 1157401"/>
                    <a:gd name="connsiteX8" fmla="*/ 0 w 505530"/>
                    <a:gd name="connsiteY8" fmla="*/ 1157401 h 1157401"/>
                    <a:gd name="connsiteX9" fmla="*/ 66996 w 505530"/>
                    <a:gd name="connsiteY9" fmla="*/ 374029 h 1157401"/>
                    <a:gd name="connsiteX10" fmla="*/ 185666 w 505530"/>
                    <a:gd name="connsiteY10" fmla="*/ 24923 h 1157401"/>
                    <a:gd name="connsiteX11" fmla="*/ 191365 w 505530"/>
                    <a:gd name="connsiteY11" fmla="*/ 19193 h 1157401"/>
                    <a:gd name="connsiteX0" fmla="*/ 191365 w 505530"/>
                    <a:gd name="connsiteY0" fmla="*/ 0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10455 w 505530"/>
                    <a:gd name="connsiteY3" fmla="*/ 12857 h 1157401"/>
                    <a:gd name="connsiteX4" fmla="*/ 228370 w 505530"/>
                    <a:gd name="connsiteY4" fmla="*/ 24923 h 1157401"/>
                    <a:gd name="connsiteX5" fmla="*/ 405519 w 505530"/>
                    <a:gd name="connsiteY5" fmla="*/ 374029 h 1157401"/>
                    <a:gd name="connsiteX6" fmla="*/ 505530 w 505530"/>
                    <a:gd name="connsiteY6" fmla="*/ 1157401 h 1157401"/>
                    <a:gd name="connsiteX7" fmla="*/ 0 w 505530"/>
                    <a:gd name="connsiteY7" fmla="*/ 1157401 h 1157401"/>
                    <a:gd name="connsiteX8" fmla="*/ 66996 w 505530"/>
                    <a:gd name="connsiteY8" fmla="*/ 374029 h 1157401"/>
                    <a:gd name="connsiteX9" fmla="*/ 185666 w 505530"/>
                    <a:gd name="connsiteY9" fmla="*/ 24923 h 1157401"/>
                    <a:gd name="connsiteX10" fmla="*/ 191365 w 505530"/>
                    <a:gd name="connsiteY10" fmla="*/ 19193 h 1157401"/>
                    <a:gd name="connsiteX11" fmla="*/ 191365 w 505530"/>
                    <a:gd name="connsiteY11" fmla="*/ 0 h 1157401"/>
                    <a:gd name="connsiteX0" fmla="*/ 191365 w 505530"/>
                    <a:gd name="connsiteY0" fmla="*/ 19193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10455 w 505530"/>
                    <a:gd name="connsiteY3" fmla="*/ 12857 h 1157401"/>
                    <a:gd name="connsiteX4" fmla="*/ 228370 w 505530"/>
                    <a:gd name="connsiteY4" fmla="*/ 24923 h 1157401"/>
                    <a:gd name="connsiteX5" fmla="*/ 405519 w 505530"/>
                    <a:gd name="connsiteY5" fmla="*/ 374029 h 1157401"/>
                    <a:gd name="connsiteX6" fmla="*/ 505530 w 505530"/>
                    <a:gd name="connsiteY6" fmla="*/ 1157401 h 1157401"/>
                    <a:gd name="connsiteX7" fmla="*/ 0 w 505530"/>
                    <a:gd name="connsiteY7" fmla="*/ 1157401 h 1157401"/>
                    <a:gd name="connsiteX8" fmla="*/ 66996 w 505530"/>
                    <a:gd name="connsiteY8" fmla="*/ 374029 h 1157401"/>
                    <a:gd name="connsiteX9" fmla="*/ 185666 w 505530"/>
                    <a:gd name="connsiteY9" fmla="*/ 24923 h 1157401"/>
                    <a:gd name="connsiteX10" fmla="*/ 191365 w 505530"/>
                    <a:gd name="connsiteY10" fmla="*/ 19193 h 1157401"/>
                    <a:gd name="connsiteX0" fmla="*/ 185666 w 505530"/>
                    <a:gd name="connsiteY0" fmla="*/ 24923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10455 w 505530"/>
                    <a:gd name="connsiteY3" fmla="*/ 12857 h 1157401"/>
                    <a:gd name="connsiteX4" fmla="*/ 228370 w 505530"/>
                    <a:gd name="connsiteY4" fmla="*/ 24923 h 1157401"/>
                    <a:gd name="connsiteX5" fmla="*/ 405519 w 505530"/>
                    <a:gd name="connsiteY5" fmla="*/ 374029 h 1157401"/>
                    <a:gd name="connsiteX6" fmla="*/ 505530 w 505530"/>
                    <a:gd name="connsiteY6" fmla="*/ 1157401 h 1157401"/>
                    <a:gd name="connsiteX7" fmla="*/ 0 w 505530"/>
                    <a:gd name="connsiteY7" fmla="*/ 1157401 h 1157401"/>
                    <a:gd name="connsiteX8" fmla="*/ 66996 w 505530"/>
                    <a:gd name="connsiteY8" fmla="*/ 374029 h 1157401"/>
                    <a:gd name="connsiteX9" fmla="*/ 185666 w 505530"/>
                    <a:gd name="connsiteY9" fmla="*/ 24923 h 1157401"/>
                    <a:gd name="connsiteX0" fmla="*/ 185666 w 505530"/>
                    <a:gd name="connsiteY0" fmla="*/ 24923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28370 w 505530"/>
                    <a:gd name="connsiteY3" fmla="*/ 24923 h 1157401"/>
                    <a:gd name="connsiteX4" fmla="*/ 405519 w 505530"/>
                    <a:gd name="connsiteY4" fmla="*/ 374029 h 1157401"/>
                    <a:gd name="connsiteX5" fmla="*/ 505530 w 505530"/>
                    <a:gd name="connsiteY5" fmla="*/ 1157401 h 1157401"/>
                    <a:gd name="connsiteX6" fmla="*/ 0 w 505530"/>
                    <a:gd name="connsiteY6" fmla="*/ 1157401 h 1157401"/>
                    <a:gd name="connsiteX7" fmla="*/ 66996 w 505530"/>
                    <a:gd name="connsiteY7" fmla="*/ 374029 h 1157401"/>
                    <a:gd name="connsiteX8" fmla="*/ 185666 w 505530"/>
                    <a:gd name="connsiteY8" fmla="*/ 24923 h 1157401"/>
                    <a:gd name="connsiteX0" fmla="*/ 66996 w 505530"/>
                    <a:gd name="connsiteY0" fmla="*/ 374029 h 1157401"/>
                    <a:gd name="connsiteX1" fmla="*/ 202797 w 505530"/>
                    <a:gd name="connsiteY1" fmla="*/ 7700 h 1157401"/>
                    <a:gd name="connsiteX2" fmla="*/ 210455 w 505530"/>
                    <a:gd name="connsiteY2" fmla="*/ 0 h 1157401"/>
                    <a:gd name="connsiteX3" fmla="*/ 228370 w 505530"/>
                    <a:gd name="connsiteY3" fmla="*/ 24923 h 1157401"/>
                    <a:gd name="connsiteX4" fmla="*/ 405519 w 505530"/>
                    <a:gd name="connsiteY4" fmla="*/ 374029 h 1157401"/>
                    <a:gd name="connsiteX5" fmla="*/ 505530 w 505530"/>
                    <a:gd name="connsiteY5" fmla="*/ 1157401 h 1157401"/>
                    <a:gd name="connsiteX6" fmla="*/ 0 w 505530"/>
                    <a:gd name="connsiteY6" fmla="*/ 1157401 h 1157401"/>
                    <a:gd name="connsiteX7" fmla="*/ 66996 w 505530"/>
                    <a:gd name="connsiteY7" fmla="*/ 374029 h 1157401"/>
                    <a:gd name="connsiteX0" fmla="*/ 66996 w 505530"/>
                    <a:gd name="connsiteY0" fmla="*/ 366329 h 1149701"/>
                    <a:gd name="connsiteX1" fmla="*/ 202797 w 505530"/>
                    <a:gd name="connsiteY1" fmla="*/ 0 h 1149701"/>
                    <a:gd name="connsiteX2" fmla="*/ 228370 w 505530"/>
                    <a:gd name="connsiteY2" fmla="*/ 17223 h 1149701"/>
                    <a:gd name="connsiteX3" fmla="*/ 405519 w 505530"/>
                    <a:gd name="connsiteY3" fmla="*/ 366329 h 1149701"/>
                    <a:gd name="connsiteX4" fmla="*/ 505530 w 505530"/>
                    <a:gd name="connsiteY4" fmla="*/ 1149701 h 1149701"/>
                    <a:gd name="connsiteX5" fmla="*/ 0 w 505530"/>
                    <a:gd name="connsiteY5" fmla="*/ 1149701 h 1149701"/>
                    <a:gd name="connsiteX6" fmla="*/ 66996 w 505530"/>
                    <a:gd name="connsiteY6" fmla="*/ 366329 h 1149701"/>
                    <a:gd name="connsiteX0" fmla="*/ 66996 w 505530"/>
                    <a:gd name="connsiteY0" fmla="*/ 349106 h 1132478"/>
                    <a:gd name="connsiteX1" fmla="*/ 228370 w 505530"/>
                    <a:gd name="connsiteY1" fmla="*/ 0 h 1132478"/>
                    <a:gd name="connsiteX2" fmla="*/ 405519 w 505530"/>
                    <a:gd name="connsiteY2" fmla="*/ 349106 h 1132478"/>
                    <a:gd name="connsiteX3" fmla="*/ 505530 w 505530"/>
                    <a:gd name="connsiteY3" fmla="*/ 1132478 h 1132478"/>
                    <a:gd name="connsiteX4" fmla="*/ 0 w 505530"/>
                    <a:gd name="connsiteY4" fmla="*/ 1132478 h 1132478"/>
                    <a:gd name="connsiteX5" fmla="*/ 66996 w 505530"/>
                    <a:gd name="connsiteY5" fmla="*/ 349106 h 1132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5530" h="1132478">
                      <a:moveTo>
                        <a:pt x="66996" y="349106"/>
                      </a:moveTo>
                      <a:cubicBezTo>
                        <a:pt x="105058" y="160360"/>
                        <a:pt x="171950" y="0"/>
                        <a:pt x="228370" y="0"/>
                      </a:cubicBezTo>
                      <a:cubicBezTo>
                        <a:pt x="337822" y="89344"/>
                        <a:pt x="405519" y="212772"/>
                        <a:pt x="405519" y="349106"/>
                      </a:cubicBezTo>
                      <a:cubicBezTo>
                        <a:pt x="453144" y="618168"/>
                        <a:pt x="505530" y="872941"/>
                        <a:pt x="505530" y="1132478"/>
                      </a:cubicBezTo>
                      <a:lnTo>
                        <a:pt x="0" y="1132478"/>
                      </a:lnTo>
                      <a:cubicBezTo>
                        <a:pt x="0" y="872941"/>
                        <a:pt x="35093" y="618168"/>
                        <a:pt x="66996" y="349106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円/楕円 27">
                  <a:extLst>
                    <a:ext uri="{FF2B5EF4-FFF2-40B4-BE49-F238E27FC236}">
                      <a16:creationId xmlns:a16="http://schemas.microsoft.com/office/drawing/2014/main" id="{345010DA-E6C8-41E7-B3D7-C6E90399F625}"/>
                    </a:ext>
                  </a:extLst>
                </p:cNvPr>
                <p:cNvSpPr/>
                <p:nvPr/>
              </p:nvSpPr>
              <p:spPr>
                <a:xfrm rot="10800000">
                  <a:off x="1610219" y="1968892"/>
                  <a:ext cx="102547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9C3F316D-63A4-46EA-86A2-6D5BAEF56EEE}"/>
                    </a:ext>
                  </a:extLst>
                </p:cNvPr>
                <p:cNvGrpSpPr/>
                <p:nvPr/>
              </p:nvGrpSpPr>
              <p:grpSpPr>
                <a:xfrm>
                  <a:off x="1782274" y="1349618"/>
                  <a:ext cx="327782" cy="295447"/>
                  <a:chOff x="3161482" y="1349618"/>
                  <a:chExt cx="327782" cy="295447"/>
                </a:xfrm>
              </p:grpSpPr>
              <p:sp>
                <p:nvSpPr>
                  <p:cNvPr id="39" name="月 38">
                    <a:extLst>
                      <a:ext uri="{FF2B5EF4-FFF2-40B4-BE49-F238E27FC236}">
                        <a16:creationId xmlns:a16="http://schemas.microsoft.com/office/drawing/2014/main" id="{8709C5AC-801A-4532-8061-1FB3A9DC241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28938" y="128216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ED060DF-4D45-45EA-BBD1-88360E4FE4C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54262" y="155153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6A8AF1E1-F932-489E-87AF-D7AA37F6C38F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" name="フリーフォーム: 図形 41">
                      <a:extLst>
                        <a:ext uri="{FF2B5EF4-FFF2-40B4-BE49-F238E27FC236}">
                          <a16:creationId xmlns:a16="http://schemas.microsoft.com/office/drawing/2014/main" id="{3658C230-C5FB-4534-91EA-00D519F2F29D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6FB99F55-0245-4A16-81A4-16DDA8C90DE7}"/>
                    </a:ext>
                  </a:extLst>
                </p:cNvPr>
                <p:cNvGrpSpPr/>
                <p:nvPr/>
              </p:nvGrpSpPr>
              <p:grpSpPr>
                <a:xfrm>
                  <a:off x="1364235" y="1362076"/>
                  <a:ext cx="214087" cy="283079"/>
                  <a:chOff x="2588169" y="1349617"/>
                  <a:chExt cx="309047" cy="295448"/>
                </a:xfrm>
              </p:grpSpPr>
              <p:sp>
                <p:nvSpPr>
                  <p:cNvPr id="35" name="月 34">
                    <a:extLst>
                      <a:ext uri="{FF2B5EF4-FFF2-40B4-BE49-F238E27FC236}">
                        <a16:creationId xmlns:a16="http://schemas.microsoft.com/office/drawing/2014/main" id="{710EBBEF-32E8-47DB-927A-278E3D59297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63399" y="1282160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1CEE624A-B59B-44D5-B003-29CC20445D1A}"/>
                      </a:ext>
                    </a:extLst>
                  </p:cNvPr>
                  <p:cNvGrpSpPr/>
                  <p:nvPr/>
                </p:nvGrpSpPr>
                <p:grpSpPr>
                  <a:xfrm>
                    <a:off x="2588169" y="155153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A64CE266-018D-45FB-8E3B-80A1454444A1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E4B05464-B6AA-4CE8-890B-ED8572FCD55C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29" name="円/楕円 27">
                  <a:extLst>
                    <a:ext uri="{FF2B5EF4-FFF2-40B4-BE49-F238E27FC236}">
                      <a16:creationId xmlns:a16="http://schemas.microsoft.com/office/drawing/2014/main" id="{962F4059-97E3-43AA-A421-A8F3411ED266}"/>
                    </a:ext>
                  </a:extLst>
                </p:cNvPr>
                <p:cNvSpPr/>
                <p:nvPr/>
              </p:nvSpPr>
              <p:spPr>
                <a:xfrm rot="8100000">
                  <a:off x="1454121" y="1894606"/>
                  <a:ext cx="172917" cy="5214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019F63C0-CE64-4D24-A89B-6BDE7923579E}"/>
                    </a:ext>
                  </a:extLst>
                </p:cNvPr>
                <p:cNvSpPr/>
                <p:nvPr/>
              </p:nvSpPr>
              <p:spPr>
                <a:xfrm rot="13500000" flipH="1">
                  <a:off x="1706933" y="1918204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097DA54B-F73C-476D-89C1-F1E3F8C76772}"/>
                    </a:ext>
                  </a:extLst>
                </p:cNvPr>
                <p:cNvGrpSpPr/>
                <p:nvPr/>
              </p:nvGrpSpPr>
              <p:grpSpPr>
                <a:xfrm>
                  <a:off x="1556844" y="1745472"/>
                  <a:ext cx="177418" cy="168405"/>
                  <a:chOff x="553933" y="1745472"/>
                  <a:chExt cx="177418" cy="168405"/>
                </a:xfrm>
              </p:grpSpPr>
              <p:sp>
                <p:nvSpPr>
                  <p:cNvPr id="32" name="円/楕円 662">
                    <a:extLst>
                      <a:ext uri="{FF2B5EF4-FFF2-40B4-BE49-F238E27FC236}">
                        <a16:creationId xmlns:a16="http://schemas.microsoft.com/office/drawing/2014/main" id="{59E7CC51-C532-4F03-AF4B-3CAD17069E81}"/>
                      </a:ext>
                    </a:extLst>
                  </p:cNvPr>
                  <p:cNvSpPr/>
                  <p:nvPr/>
                </p:nvSpPr>
                <p:spPr>
                  <a:xfrm flipH="1">
                    <a:off x="553933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42B75700-C39A-47A0-ACE3-F29A217FC346}"/>
                      </a:ext>
                    </a:extLst>
                  </p:cNvPr>
                  <p:cNvSpPr/>
                  <p:nvPr/>
                </p:nvSpPr>
                <p:spPr>
                  <a:xfrm>
                    <a:off x="577700" y="1745472"/>
                    <a:ext cx="111965" cy="168405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662">
                    <a:extLst>
                      <a:ext uri="{FF2B5EF4-FFF2-40B4-BE49-F238E27FC236}">
                        <a16:creationId xmlns:a16="http://schemas.microsoft.com/office/drawing/2014/main" id="{38CD3E9B-585C-4467-A056-E752DDB2DDF0}"/>
                      </a:ext>
                    </a:extLst>
                  </p:cNvPr>
                  <p:cNvSpPr/>
                  <p:nvPr/>
                </p:nvSpPr>
                <p:spPr>
                  <a:xfrm>
                    <a:off x="662737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81EF533-3CE1-4997-BDDA-43A3F6BFDD63}"/>
                  </a:ext>
                </a:extLst>
              </p:cNvPr>
              <p:cNvSpPr/>
              <p:nvPr/>
            </p:nvSpPr>
            <p:spPr>
              <a:xfrm>
                <a:off x="1983310" y="107696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77E8BB9F-9071-43DB-B191-EB170EFC857A}"/>
                  </a:ext>
                </a:extLst>
              </p:cNvPr>
              <p:cNvGrpSpPr/>
              <p:nvPr/>
            </p:nvGrpSpPr>
            <p:grpSpPr>
              <a:xfrm>
                <a:off x="1523103" y="1532078"/>
                <a:ext cx="82344" cy="117814"/>
                <a:chOff x="1599941" y="1796144"/>
                <a:chExt cx="92869" cy="178007"/>
              </a:xfrm>
            </p:grpSpPr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809CD2DF-C97E-48C1-AF63-3ABF11160327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円: 塗りつぶしなし 12">
                  <a:extLst>
                    <a:ext uri="{FF2B5EF4-FFF2-40B4-BE49-F238E27FC236}">
                      <a16:creationId xmlns:a16="http://schemas.microsoft.com/office/drawing/2014/main" id="{0008DD3A-4CFC-4E72-9FF6-923EE8CE6439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71C6A7A-9486-417B-B2E7-0C72688D661D}"/>
                  </a:ext>
                </a:extLst>
              </p:cNvPr>
              <p:cNvGrpSpPr/>
              <p:nvPr/>
            </p:nvGrpSpPr>
            <p:grpSpPr>
              <a:xfrm>
                <a:off x="1873009" y="1532078"/>
                <a:ext cx="111798" cy="117814"/>
                <a:chOff x="1599941" y="1796144"/>
                <a:chExt cx="92869" cy="178007"/>
              </a:xfrm>
            </p:grpSpPr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7C0278DA-F519-4FFD-B57C-63CD871EC77D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円: 塗りつぶしなし 10">
                  <a:extLst>
                    <a:ext uri="{FF2B5EF4-FFF2-40B4-BE49-F238E27FC236}">
                      <a16:creationId xmlns:a16="http://schemas.microsoft.com/office/drawing/2014/main" id="{BD418D07-52A7-4237-9E43-08F003F561C0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" name="円/楕円 27">
                <a:extLst>
                  <a:ext uri="{FF2B5EF4-FFF2-40B4-BE49-F238E27FC236}">
                    <a16:creationId xmlns:a16="http://schemas.microsoft.com/office/drawing/2014/main" id="{F0BDC7F7-F51C-468B-81C4-105CFCBEE985}"/>
                  </a:ext>
                </a:extLst>
              </p:cNvPr>
              <p:cNvSpPr/>
              <p:nvPr/>
            </p:nvSpPr>
            <p:spPr>
              <a:xfrm rot="7032295">
                <a:off x="1914219" y="1877015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" name="円/楕円 27">
              <a:extLst>
                <a:ext uri="{FF2B5EF4-FFF2-40B4-BE49-F238E27FC236}">
                  <a16:creationId xmlns:a16="http://schemas.microsoft.com/office/drawing/2014/main" id="{486C1414-BF11-4DE4-8F0E-64A8CB1C5638}"/>
                </a:ext>
              </a:extLst>
            </p:cNvPr>
            <p:cNvSpPr/>
            <p:nvPr/>
          </p:nvSpPr>
          <p:spPr>
            <a:xfrm rot="13943616">
              <a:off x="1461535" y="1844465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93E7C019-DE74-4502-84B7-5FBDCE34A8F7}"/>
              </a:ext>
            </a:extLst>
          </p:cNvPr>
          <p:cNvGrpSpPr/>
          <p:nvPr/>
        </p:nvGrpSpPr>
        <p:grpSpPr>
          <a:xfrm>
            <a:off x="4297886" y="962520"/>
            <a:ext cx="1223138" cy="2577859"/>
            <a:chOff x="4297886" y="962520"/>
            <a:chExt cx="1223138" cy="2577859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929E5BAF-EAA7-4A16-9746-B8B31C1E014E}"/>
                </a:ext>
              </a:extLst>
            </p:cNvPr>
            <p:cNvGrpSpPr/>
            <p:nvPr/>
          </p:nvGrpSpPr>
          <p:grpSpPr>
            <a:xfrm>
              <a:off x="4297886" y="962520"/>
              <a:ext cx="1223138" cy="2577859"/>
              <a:chOff x="4297886" y="962520"/>
              <a:chExt cx="1223138" cy="2577859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4CE084BA-30A6-4BE5-B282-68E86543CE6B}"/>
                  </a:ext>
                </a:extLst>
              </p:cNvPr>
              <p:cNvGrpSpPr/>
              <p:nvPr/>
            </p:nvGrpSpPr>
            <p:grpSpPr>
              <a:xfrm>
                <a:off x="4297886" y="962520"/>
                <a:ext cx="1212172" cy="2577859"/>
                <a:chOff x="3358824" y="962520"/>
                <a:chExt cx="1212172" cy="2577859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2C18E881-4911-4306-8495-F109445C322B}"/>
                    </a:ext>
                  </a:extLst>
                </p:cNvPr>
                <p:cNvSpPr/>
                <p:nvPr/>
              </p:nvSpPr>
              <p:spPr>
                <a:xfrm>
                  <a:off x="335882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9516 w 897082"/>
                    <a:gd name="connsiteY15" fmla="*/ 807928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59516 w 897082"/>
                    <a:gd name="connsiteY15" fmla="*/ 807928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3469 w 897082"/>
                    <a:gd name="connsiteY15" fmla="*/ 78025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3469 w 897082"/>
                    <a:gd name="connsiteY15" fmla="*/ 78025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3469 w 897082"/>
                    <a:gd name="connsiteY15" fmla="*/ 78025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07477" y="977741"/>
                        <a:pt x="71775" y="966152"/>
                        <a:pt x="63469" y="780259"/>
                      </a:cubicBezTo>
                      <a:cubicBezTo>
                        <a:pt x="-14009" y="691210"/>
                        <a:pt x="9919" y="632282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3D40A01E-07A3-481B-8303-89CC9BF18D80}"/>
                    </a:ext>
                  </a:extLst>
                </p:cNvPr>
                <p:cNvSpPr/>
                <p:nvPr/>
              </p:nvSpPr>
              <p:spPr>
                <a:xfrm>
                  <a:off x="378413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84FDCD72-A306-49C8-9871-2BA4AF0860DB}"/>
                    </a:ext>
                  </a:extLst>
                </p:cNvPr>
                <p:cNvSpPr/>
                <p:nvPr/>
              </p:nvSpPr>
              <p:spPr>
                <a:xfrm>
                  <a:off x="3424862" y="2310313"/>
                  <a:ext cx="1146134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51264" h="1020925">
                      <a:moveTo>
                        <a:pt x="273712" y="7678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50882" y="215331"/>
                        <a:pt x="89224" y="143639"/>
                      </a:cubicBezTo>
                      <a:cubicBezTo>
                        <a:pt x="125217" y="76339"/>
                        <a:pt x="185670" y="30585"/>
                        <a:pt x="254507" y="10385"/>
                      </a:cubicBezTo>
                      <a:lnTo>
                        <a:pt x="273712" y="7678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円/楕円 27">
                  <a:extLst>
                    <a:ext uri="{FF2B5EF4-FFF2-40B4-BE49-F238E27FC236}">
                      <a16:creationId xmlns:a16="http://schemas.microsoft.com/office/drawing/2014/main" id="{152BBA64-CD5A-40C6-B950-33D1131D87D3}"/>
                    </a:ext>
                  </a:extLst>
                </p:cNvPr>
                <p:cNvSpPr/>
                <p:nvPr/>
              </p:nvSpPr>
              <p:spPr>
                <a:xfrm rot="10800000">
                  <a:off x="3627296" y="1927515"/>
                  <a:ext cx="109436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09D3DC14-3BCD-4180-B7BA-1073BACCC657}"/>
                    </a:ext>
                  </a:extLst>
                </p:cNvPr>
                <p:cNvSpPr/>
                <p:nvPr/>
              </p:nvSpPr>
              <p:spPr>
                <a:xfrm>
                  <a:off x="3945903" y="966788"/>
                  <a:ext cx="619936" cy="773732"/>
                </a:xfrm>
                <a:custGeom>
                  <a:avLst/>
                  <a:gdLst>
                    <a:gd name="connsiteX0" fmla="*/ 0 w 636127"/>
                    <a:gd name="connsiteY0" fmla="*/ 0 h 770106"/>
                    <a:gd name="connsiteX1" fmla="*/ 95674 w 636127"/>
                    <a:gd name="connsiteY1" fmla="*/ 7560 h 770106"/>
                    <a:gd name="connsiteX2" fmla="*/ 636127 w 636127"/>
                    <a:gd name="connsiteY2" fmla="*/ 527355 h 770106"/>
                    <a:gd name="connsiteX3" fmla="*/ 582936 w 636127"/>
                    <a:gd name="connsiteY3" fmla="*/ 733879 h 770106"/>
                    <a:gd name="connsiteX4" fmla="*/ 557851 w 636127"/>
                    <a:gd name="connsiteY4" fmla="*/ 770106 h 770106"/>
                    <a:gd name="connsiteX5" fmla="*/ 398271 w 636127"/>
                    <a:gd name="connsiteY5" fmla="*/ 770106 h 770106"/>
                    <a:gd name="connsiteX6" fmla="*/ 404750 w 636127"/>
                    <a:gd name="connsiteY6" fmla="*/ 697670 h 770106"/>
                    <a:gd name="connsiteX7" fmla="*/ 106327 w 636127"/>
                    <a:gd name="connsiteY7" fmla="*/ 65049 h 770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36127" h="770106">
                      <a:moveTo>
                        <a:pt x="0" y="0"/>
                      </a:moveTo>
                      <a:lnTo>
                        <a:pt x="95674" y="7560"/>
                      </a:lnTo>
                      <a:cubicBezTo>
                        <a:pt x="404110" y="57034"/>
                        <a:pt x="636127" y="270956"/>
                        <a:pt x="636127" y="527355"/>
                      </a:cubicBezTo>
                      <a:cubicBezTo>
                        <a:pt x="636127" y="600612"/>
                        <a:pt x="617187" y="670402"/>
                        <a:pt x="582936" y="733879"/>
                      </a:cubicBezTo>
                      <a:lnTo>
                        <a:pt x="557851" y="770106"/>
                      </a:lnTo>
                      <a:lnTo>
                        <a:pt x="398271" y="770106"/>
                      </a:lnTo>
                      <a:lnTo>
                        <a:pt x="404750" y="697670"/>
                      </a:lnTo>
                      <a:cubicBezTo>
                        <a:pt x="404750" y="434329"/>
                        <a:pt x="286374" y="202150"/>
                        <a:pt x="106327" y="65049"/>
                      </a:cubicBezTo>
                      <a:close/>
                    </a:path>
                  </a:pathLst>
                </a:cu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円/楕円 368">
                  <a:extLst>
                    <a:ext uri="{FF2B5EF4-FFF2-40B4-BE49-F238E27FC236}">
                      <a16:creationId xmlns:a16="http://schemas.microsoft.com/office/drawing/2014/main" id="{5E9A1894-D1B1-4D43-A8FD-B36D26643BBB}"/>
                    </a:ext>
                  </a:extLst>
                </p:cNvPr>
                <p:cNvSpPr/>
                <p:nvPr/>
              </p:nvSpPr>
              <p:spPr>
                <a:xfrm rot="900000" flipH="1">
                  <a:off x="427464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円/楕円 369">
                  <a:extLst>
                    <a:ext uri="{FF2B5EF4-FFF2-40B4-BE49-F238E27FC236}">
                      <a16:creationId xmlns:a16="http://schemas.microsoft.com/office/drawing/2014/main" id="{D47833CD-9A34-4EE4-95C7-9915605F385F}"/>
                    </a:ext>
                  </a:extLst>
                </p:cNvPr>
                <p:cNvSpPr/>
                <p:nvPr/>
              </p:nvSpPr>
              <p:spPr>
                <a:xfrm rot="900000" flipH="1">
                  <a:off x="432763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E2991387-7FA8-4EEB-8B5F-027A02FF011D}"/>
                    </a:ext>
                  </a:extLst>
                </p:cNvPr>
                <p:cNvSpPr/>
                <p:nvPr/>
              </p:nvSpPr>
              <p:spPr>
                <a:xfrm>
                  <a:off x="3572439" y="1656537"/>
                  <a:ext cx="160392" cy="19431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0" fmla="*/ 145091 w 168590"/>
                    <a:gd name="connsiteY0" fmla="*/ 26794 h 240231"/>
                    <a:gd name="connsiteX1" fmla="*/ 168590 w 168590"/>
                    <a:gd name="connsiteY1" fmla="*/ 154957 h 240231"/>
                    <a:gd name="connsiteX2" fmla="*/ 84295 w 168590"/>
                    <a:gd name="connsiteY2" fmla="*/ 240231 h 240231"/>
                    <a:gd name="connsiteX3" fmla="*/ 0 w 168590"/>
                    <a:gd name="connsiteY3" fmla="*/ 154957 h 240231"/>
                    <a:gd name="connsiteX4" fmla="*/ 25880 w 168590"/>
                    <a:gd name="connsiteY4" fmla="*/ 26794 h 240231"/>
                    <a:gd name="connsiteX5" fmla="*/ 37274 w 168590"/>
                    <a:gd name="connsiteY5" fmla="*/ 0 h 240231"/>
                    <a:gd name="connsiteX0" fmla="*/ 155298 w 173708"/>
                    <a:gd name="connsiteY0" fmla="*/ 73814 h 240231"/>
                    <a:gd name="connsiteX1" fmla="*/ 168590 w 173708"/>
                    <a:gd name="connsiteY1" fmla="*/ 154957 h 240231"/>
                    <a:gd name="connsiteX2" fmla="*/ 84295 w 173708"/>
                    <a:gd name="connsiteY2" fmla="*/ 240231 h 240231"/>
                    <a:gd name="connsiteX3" fmla="*/ 0 w 173708"/>
                    <a:gd name="connsiteY3" fmla="*/ 154957 h 240231"/>
                    <a:gd name="connsiteX4" fmla="*/ 25880 w 173708"/>
                    <a:gd name="connsiteY4" fmla="*/ 26794 h 240231"/>
                    <a:gd name="connsiteX5" fmla="*/ 37274 w 173708"/>
                    <a:gd name="connsiteY5" fmla="*/ 0 h 240231"/>
                    <a:gd name="connsiteX0" fmla="*/ 155298 w 173708"/>
                    <a:gd name="connsiteY0" fmla="*/ 73814 h 240240"/>
                    <a:gd name="connsiteX1" fmla="*/ 168590 w 173708"/>
                    <a:gd name="connsiteY1" fmla="*/ 150682 h 240240"/>
                    <a:gd name="connsiteX2" fmla="*/ 84295 w 173708"/>
                    <a:gd name="connsiteY2" fmla="*/ 240231 h 240240"/>
                    <a:gd name="connsiteX3" fmla="*/ 0 w 173708"/>
                    <a:gd name="connsiteY3" fmla="*/ 154957 h 240240"/>
                    <a:gd name="connsiteX4" fmla="*/ 25880 w 173708"/>
                    <a:gd name="connsiteY4" fmla="*/ 26794 h 240240"/>
                    <a:gd name="connsiteX5" fmla="*/ 37274 w 173708"/>
                    <a:gd name="connsiteY5" fmla="*/ 0 h 240240"/>
                    <a:gd name="connsiteX0" fmla="*/ 155298 w 171886"/>
                    <a:gd name="connsiteY0" fmla="*/ 73814 h 240240"/>
                    <a:gd name="connsiteX1" fmla="*/ 168590 w 171886"/>
                    <a:gd name="connsiteY1" fmla="*/ 150682 h 240240"/>
                    <a:gd name="connsiteX2" fmla="*/ 84295 w 171886"/>
                    <a:gd name="connsiteY2" fmla="*/ 240231 h 240240"/>
                    <a:gd name="connsiteX3" fmla="*/ 0 w 171886"/>
                    <a:gd name="connsiteY3" fmla="*/ 154957 h 240240"/>
                    <a:gd name="connsiteX4" fmla="*/ 25880 w 171886"/>
                    <a:gd name="connsiteY4" fmla="*/ 26794 h 240240"/>
                    <a:gd name="connsiteX5" fmla="*/ 37274 w 171886"/>
                    <a:gd name="connsiteY5" fmla="*/ 0 h 240240"/>
                    <a:gd name="connsiteX0" fmla="*/ 155298 w 171886"/>
                    <a:gd name="connsiteY0" fmla="*/ 95187 h 261613"/>
                    <a:gd name="connsiteX1" fmla="*/ 168590 w 171886"/>
                    <a:gd name="connsiteY1" fmla="*/ 172055 h 261613"/>
                    <a:gd name="connsiteX2" fmla="*/ 84295 w 171886"/>
                    <a:gd name="connsiteY2" fmla="*/ 261604 h 261613"/>
                    <a:gd name="connsiteX3" fmla="*/ 0 w 171886"/>
                    <a:gd name="connsiteY3" fmla="*/ 176330 h 261613"/>
                    <a:gd name="connsiteX4" fmla="*/ 25880 w 171886"/>
                    <a:gd name="connsiteY4" fmla="*/ 48167 h 261613"/>
                    <a:gd name="connsiteX5" fmla="*/ 50884 w 171886"/>
                    <a:gd name="connsiteY5" fmla="*/ 0 h 261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86" h="261613">
                      <a:moveTo>
                        <a:pt x="155298" y="95187"/>
                      </a:moveTo>
                      <a:cubicBezTo>
                        <a:pt x="169958" y="144551"/>
                        <a:pt x="176286" y="142898"/>
                        <a:pt x="168590" y="172055"/>
                      </a:cubicBezTo>
                      <a:cubicBezTo>
                        <a:pt x="156756" y="216889"/>
                        <a:pt x="112393" y="260892"/>
                        <a:pt x="84295" y="261604"/>
                      </a:cubicBezTo>
                      <a:cubicBezTo>
                        <a:pt x="56197" y="262317"/>
                        <a:pt x="0" y="223426"/>
                        <a:pt x="0" y="176330"/>
                      </a:cubicBezTo>
                      <a:cubicBezTo>
                        <a:pt x="0" y="152782"/>
                        <a:pt x="10031" y="97531"/>
                        <a:pt x="25880" y="48167"/>
                      </a:cubicBezTo>
                      <a:lnTo>
                        <a:pt x="50884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AAF28B14-A568-48D1-9790-925505A4A955}"/>
                    </a:ext>
                  </a:extLst>
                </p:cNvPr>
                <p:cNvSpPr/>
                <p:nvPr/>
              </p:nvSpPr>
              <p:spPr>
                <a:xfrm>
                  <a:off x="3891906" y="2640843"/>
                  <a:ext cx="239090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円/楕円 27">
                  <a:extLst>
                    <a:ext uri="{FF2B5EF4-FFF2-40B4-BE49-F238E27FC236}">
                      <a16:creationId xmlns:a16="http://schemas.microsoft.com/office/drawing/2014/main" id="{B9F51767-65F9-415D-A093-F5BF4A7CDDC7}"/>
                    </a:ext>
                  </a:extLst>
                </p:cNvPr>
                <p:cNvSpPr/>
                <p:nvPr/>
              </p:nvSpPr>
              <p:spPr>
                <a:xfrm rot="13500000" flipH="1">
                  <a:off x="3706102" y="1891145"/>
                  <a:ext cx="248227" cy="43992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円/楕円 27">
                  <a:extLst>
                    <a:ext uri="{FF2B5EF4-FFF2-40B4-BE49-F238E27FC236}">
                      <a16:creationId xmlns:a16="http://schemas.microsoft.com/office/drawing/2014/main" id="{F8896EB1-6BF4-470B-8976-2C3659FBBD1E}"/>
                    </a:ext>
                  </a:extLst>
                </p:cNvPr>
                <p:cNvSpPr/>
                <p:nvPr/>
              </p:nvSpPr>
              <p:spPr>
                <a:xfrm rot="6787467">
                  <a:off x="3461446" y="1909871"/>
                  <a:ext cx="155903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DAD42C40-47FC-4A2F-845F-15BE2BB63412}"/>
                    </a:ext>
                  </a:extLst>
                </p:cNvPr>
                <p:cNvSpPr/>
                <p:nvPr/>
              </p:nvSpPr>
              <p:spPr>
                <a:xfrm rot="16200000">
                  <a:off x="3951005" y="1199649"/>
                  <a:ext cx="52815" cy="2811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3D4FEAE2-A5F6-4097-9227-2298E0EFDBF9}"/>
                    </a:ext>
                  </a:extLst>
                </p:cNvPr>
                <p:cNvSpPr/>
                <p:nvPr/>
              </p:nvSpPr>
              <p:spPr>
                <a:xfrm rot="16200000">
                  <a:off x="3485588" y="1232801"/>
                  <a:ext cx="52815" cy="21482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92BBC724-2055-4762-85E3-37F55F5ED56C}"/>
                    </a:ext>
                  </a:extLst>
                </p:cNvPr>
                <p:cNvSpPr/>
                <p:nvPr/>
              </p:nvSpPr>
              <p:spPr>
                <a:xfrm>
                  <a:off x="3580252" y="2310314"/>
                  <a:ext cx="657573" cy="218283"/>
                </a:xfrm>
                <a:custGeom>
                  <a:avLst/>
                  <a:gdLst>
                    <a:gd name="connsiteX0" fmla="*/ 616336 w 657573"/>
                    <a:gd name="connsiteY0" fmla="*/ 0 h 218283"/>
                    <a:gd name="connsiteX1" fmla="*/ 657573 w 657573"/>
                    <a:gd name="connsiteY1" fmla="*/ 4361 h 218283"/>
                    <a:gd name="connsiteX2" fmla="*/ 467764 w 657573"/>
                    <a:gd name="connsiteY2" fmla="*/ 218282 h 218283"/>
                    <a:gd name="connsiteX3" fmla="*/ 232933 w 657573"/>
                    <a:gd name="connsiteY3" fmla="*/ 12911 h 218283"/>
                    <a:gd name="connsiteX4" fmla="*/ 52773 w 657573"/>
                    <a:gd name="connsiteY4" fmla="*/ 218283 h 218283"/>
                    <a:gd name="connsiteX5" fmla="*/ 0 w 657573"/>
                    <a:gd name="connsiteY5" fmla="*/ 101084 h 218283"/>
                    <a:gd name="connsiteX6" fmla="*/ 30418 w 657573"/>
                    <a:gd name="connsiteY6" fmla="*/ 71508 h 218283"/>
                    <a:gd name="connsiteX7" fmla="*/ 144829 w 657573"/>
                    <a:gd name="connsiteY7" fmla="*/ 12513 h 218283"/>
                    <a:gd name="connsiteX8" fmla="*/ 167968 w 657573"/>
                    <a:gd name="connsiteY8" fmla="*/ 9251 h 218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7573" h="218283">
                      <a:moveTo>
                        <a:pt x="616336" y="0"/>
                      </a:moveTo>
                      <a:lnTo>
                        <a:pt x="657573" y="4361"/>
                      </a:lnTo>
                      <a:lnTo>
                        <a:pt x="467764" y="218282"/>
                      </a:lnTo>
                      <a:lnTo>
                        <a:pt x="232933" y="12911"/>
                      </a:lnTo>
                      <a:lnTo>
                        <a:pt x="52773" y="218283"/>
                      </a:lnTo>
                      <a:lnTo>
                        <a:pt x="0" y="101084"/>
                      </a:lnTo>
                      <a:lnTo>
                        <a:pt x="30418" y="71508"/>
                      </a:lnTo>
                      <a:cubicBezTo>
                        <a:pt x="64416" y="44548"/>
                        <a:pt x="103360" y="24682"/>
                        <a:pt x="144829" y="12513"/>
                      </a:cubicBezTo>
                      <a:lnTo>
                        <a:pt x="167968" y="9251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8C219A2A-9C37-4FA8-BF0B-AFAB8AB0FA2E}"/>
                    </a:ext>
                  </a:extLst>
                </p:cNvPr>
                <p:cNvSpPr/>
                <p:nvPr/>
              </p:nvSpPr>
              <p:spPr>
                <a:xfrm>
                  <a:off x="3773157" y="2394150"/>
                  <a:ext cx="71904" cy="788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DB4C4BD-7A09-43D1-A5A6-0D35933E2196}"/>
                  </a:ext>
                </a:extLst>
              </p:cNvPr>
              <p:cNvSpPr/>
              <p:nvPr/>
            </p:nvSpPr>
            <p:spPr>
              <a:xfrm>
                <a:off x="4758260" y="101981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AA794CD1-D741-4764-8DB8-48A35A0D4617}"/>
                  </a:ext>
                </a:extLst>
              </p:cNvPr>
              <p:cNvGrpSpPr/>
              <p:nvPr/>
            </p:nvGrpSpPr>
            <p:grpSpPr>
              <a:xfrm>
                <a:off x="4389856" y="1473200"/>
                <a:ext cx="97524" cy="151409"/>
                <a:chOff x="1599941" y="1796144"/>
                <a:chExt cx="92869" cy="178007"/>
              </a:xfrm>
            </p:grpSpPr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E5CEC60D-E987-4C60-A2C6-991B38D32F09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: 塗りつぶしなし 54">
                  <a:extLst>
                    <a:ext uri="{FF2B5EF4-FFF2-40B4-BE49-F238E27FC236}">
                      <a16:creationId xmlns:a16="http://schemas.microsoft.com/office/drawing/2014/main" id="{AE09E0C2-2373-4810-9943-2A4B5FDAF370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E923934E-A7BE-48B1-809A-9236D6082289}"/>
                  </a:ext>
                </a:extLst>
              </p:cNvPr>
              <p:cNvGrpSpPr/>
              <p:nvPr/>
            </p:nvGrpSpPr>
            <p:grpSpPr>
              <a:xfrm>
                <a:off x="4823650" y="1473200"/>
                <a:ext cx="132408" cy="151409"/>
                <a:chOff x="1599941" y="1796144"/>
                <a:chExt cx="92869" cy="178007"/>
              </a:xfrm>
            </p:grpSpPr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1A09D6CC-4A06-4ABD-B526-EE102DA46670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: 塗りつぶしなし 52">
                  <a:extLst>
                    <a:ext uri="{FF2B5EF4-FFF2-40B4-BE49-F238E27FC236}">
                      <a16:creationId xmlns:a16="http://schemas.microsoft.com/office/drawing/2014/main" id="{58AC257F-6A54-4702-AF5D-937226EF6B07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" name="円/楕円 27">
                <a:extLst>
                  <a:ext uri="{FF2B5EF4-FFF2-40B4-BE49-F238E27FC236}">
                    <a16:creationId xmlns:a16="http://schemas.microsoft.com/office/drawing/2014/main" id="{A3287143-EC2E-41B1-BE31-D6A45753220F}"/>
                  </a:ext>
                </a:extLst>
              </p:cNvPr>
              <p:cNvSpPr/>
              <p:nvPr/>
            </p:nvSpPr>
            <p:spPr>
              <a:xfrm rot="7032295">
                <a:off x="4825694" y="1877014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91AD235-F3FB-4DFA-943D-ADB08B65DFF6}"/>
                  </a:ext>
                </a:extLst>
              </p:cNvPr>
              <p:cNvSpPr/>
              <p:nvPr/>
            </p:nvSpPr>
            <p:spPr>
              <a:xfrm>
                <a:off x="5116136" y="2475952"/>
                <a:ext cx="404888" cy="1058984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5" name="円/楕円 27">
              <a:extLst>
                <a:ext uri="{FF2B5EF4-FFF2-40B4-BE49-F238E27FC236}">
                  <a16:creationId xmlns:a16="http://schemas.microsoft.com/office/drawing/2014/main" id="{AEA7FF8C-6809-4128-A13B-A9D26D056ACB}"/>
                </a:ext>
              </a:extLst>
            </p:cNvPr>
            <p:cNvSpPr/>
            <p:nvPr/>
          </p:nvSpPr>
          <p:spPr>
            <a:xfrm rot="13943616">
              <a:off x="4350575" y="1867406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78F2649E-3359-465D-AEF7-2B55D85DA5C9}"/>
              </a:ext>
            </a:extLst>
          </p:cNvPr>
          <p:cNvGrpSpPr/>
          <p:nvPr/>
        </p:nvGrpSpPr>
        <p:grpSpPr>
          <a:xfrm>
            <a:off x="7095693" y="717810"/>
            <a:ext cx="1396128" cy="2822569"/>
            <a:chOff x="7095693" y="717810"/>
            <a:chExt cx="1396128" cy="2822569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E1466011-9AA9-4D7B-BF38-A5E619C5A33B}"/>
                </a:ext>
              </a:extLst>
            </p:cNvPr>
            <p:cNvGrpSpPr/>
            <p:nvPr/>
          </p:nvGrpSpPr>
          <p:grpSpPr>
            <a:xfrm>
              <a:off x="7095693" y="717810"/>
              <a:ext cx="1396128" cy="2822569"/>
              <a:chOff x="7095693" y="717810"/>
              <a:chExt cx="1396128" cy="2822569"/>
            </a:xfrm>
          </p:grpSpPr>
          <p:sp>
            <p:nvSpPr>
              <p:cNvPr id="74" name="フリーフォーム 540">
                <a:extLst>
                  <a:ext uri="{FF2B5EF4-FFF2-40B4-BE49-F238E27FC236}">
                    <a16:creationId xmlns:a16="http://schemas.microsoft.com/office/drawing/2014/main" id="{717E265B-E496-4497-BCDB-18244A857617}"/>
                  </a:ext>
                </a:extLst>
              </p:cNvPr>
              <p:cNvSpPr/>
              <p:nvPr/>
            </p:nvSpPr>
            <p:spPr>
              <a:xfrm>
                <a:off x="7204170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D952AED-6DA6-4500-9067-E01E31C43A05}"/>
                  </a:ext>
                </a:extLst>
              </p:cNvPr>
              <p:cNvSpPr/>
              <p:nvPr/>
            </p:nvSpPr>
            <p:spPr>
              <a:xfrm>
                <a:off x="7213387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50904 w 897082"/>
                  <a:gd name="connsiteY15" fmla="*/ 784212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72644 w 897082"/>
                  <a:gd name="connsiteY15" fmla="*/ 784212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72644 w 897082"/>
                  <a:gd name="connsiteY15" fmla="*/ 784212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72644 w 897082"/>
                  <a:gd name="connsiteY15" fmla="*/ 784212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72644 w 897082"/>
                  <a:gd name="connsiteY15" fmla="*/ 784212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306042" y="973788"/>
                      <a:pt x="63162" y="932552"/>
                      <a:pt x="72644" y="784212"/>
                    </a:cubicBezTo>
                    <a:cubicBezTo>
                      <a:pt x="12953" y="683304"/>
                      <a:pt x="8484" y="628329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95ADA13E-E6FC-413D-A664-F376BA21A7C7}"/>
                  </a:ext>
                </a:extLst>
              </p:cNvPr>
              <p:cNvSpPr/>
              <p:nvPr/>
            </p:nvSpPr>
            <p:spPr>
              <a:xfrm>
                <a:off x="7638698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5A471FDC-ABA4-4BD6-9BE0-CC4836EA00A6}"/>
                  </a:ext>
                </a:extLst>
              </p:cNvPr>
              <p:cNvSpPr/>
              <p:nvPr/>
            </p:nvSpPr>
            <p:spPr>
              <a:xfrm>
                <a:off x="7282594" y="2310313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円/楕円 27">
                <a:extLst>
                  <a:ext uri="{FF2B5EF4-FFF2-40B4-BE49-F238E27FC236}">
                    <a16:creationId xmlns:a16="http://schemas.microsoft.com/office/drawing/2014/main" id="{FBC376E4-A99C-4D50-9538-B7EB433B71A3}"/>
                  </a:ext>
                </a:extLst>
              </p:cNvPr>
              <p:cNvSpPr/>
              <p:nvPr/>
            </p:nvSpPr>
            <p:spPr>
              <a:xfrm rot="10800000">
                <a:off x="7514160" y="1924713"/>
                <a:ext cx="112045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6DBB0F50-4E2C-4B40-826D-6C96F8CA5C5C}"/>
                  </a:ext>
                </a:extLst>
              </p:cNvPr>
              <p:cNvGrpSpPr/>
              <p:nvPr/>
            </p:nvGrpSpPr>
            <p:grpSpPr>
              <a:xfrm>
                <a:off x="7429922" y="1624685"/>
                <a:ext cx="233278" cy="221427"/>
                <a:chOff x="553933" y="1745472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08" name="円/楕円 662">
                  <a:extLst>
                    <a:ext uri="{FF2B5EF4-FFF2-40B4-BE49-F238E27FC236}">
                      <a16:creationId xmlns:a16="http://schemas.microsoft.com/office/drawing/2014/main" id="{11D50799-2494-48B4-8979-7A42778B5477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A8DC5909-96C8-400F-BB4C-C581EA9F8B41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円/楕円 662">
                  <a:extLst>
                    <a:ext uri="{FF2B5EF4-FFF2-40B4-BE49-F238E27FC236}">
                      <a16:creationId xmlns:a16="http://schemas.microsoft.com/office/drawing/2014/main" id="{7C0CB915-281D-4467-A39D-D8A0EE64828C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" name="台形 582">
                <a:extLst>
                  <a:ext uri="{FF2B5EF4-FFF2-40B4-BE49-F238E27FC236}">
                    <a16:creationId xmlns:a16="http://schemas.microsoft.com/office/drawing/2014/main" id="{DD15AB85-BE53-4CB8-9ED8-044377AA55DA}"/>
                  </a:ext>
                </a:extLst>
              </p:cNvPr>
              <p:cNvSpPr/>
              <p:nvPr/>
            </p:nvSpPr>
            <p:spPr>
              <a:xfrm rot="10800000">
                <a:off x="7531970" y="2321941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台形 731">
                <a:extLst>
                  <a:ext uri="{FF2B5EF4-FFF2-40B4-BE49-F238E27FC236}">
                    <a16:creationId xmlns:a16="http://schemas.microsoft.com/office/drawing/2014/main" id="{B5A5BAFF-BA46-4F8A-AE96-71EDEEC271E4}"/>
                  </a:ext>
                </a:extLst>
              </p:cNvPr>
              <p:cNvSpPr/>
              <p:nvPr/>
            </p:nvSpPr>
            <p:spPr>
              <a:xfrm rot="10800000" flipV="1">
                <a:off x="7551215" y="2449037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平行四辺形 81">
                <a:extLst>
                  <a:ext uri="{FF2B5EF4-FFF2-40B4-BE49-F238E27FC236}">
                    <a16:creationId xmlns:a16="http://schemas.microsoft.com/office/drawing/2014/main" id="{043383A3-F4D3-4B7D-BEA3-DFC9506AEBB6}"/>
                  </a:ext>
                </a:extLst>
              </p:cNvPr>
              <p:cNvSpPr/>
              <p:nvPr/>
            </p:nvSpPr>
            <p:spPr>
              <a:xfrm>
                <a:off x="7430820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9C0A1D24-268E-4E19-B748-8F59BD8A46C7}"/>
                  </a:ext>
                </a:extLst>
              </p:cNvPr>
              <p:cNvSpPr/>
              <p:nvPr/>
            </p:nvSpPr>
            <p:spPr>
              <a:xfrm rot="10800000">
                <a:off x="7555767" y="2314699"/>
                <a:ext cx="238930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平行四辺形 83">
                <a:extLst>
                  <a:ext uri="{FF2B5EF4-FFF2-40B4-BE49-F238E27FC236}">
                    <a16:creationId xmlns:a16="http://schemas.microsoft.com/office/drawing/2014/main" id="{141979A8-638C-4C05-98F9-809D03457177}"/>
                  </a:ext>
                </a:extLst>
              </p:cNvPr>
              <p:cNvSpPr/>
              <p:nvPr/>
            </p:nvSpPr>
            <p:spPr>
              <a:xfrm>
                <a:off x="7428878" y="2314701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平行四辺形 84">
                <a:extLst>
                  <a:ext uri="{FF2B5EF4-FFF2-40B4-BE49-F238E27FC236}">
                    <a16:creationId xmlns:a16="http://schemas.microsoft.com/office/drawing/2014/main" id="{F06AE41C-3605-4FE9-8893-0BE2AA73DD3B}"/>
                  </a:ext>
                </a:extLst>
              </p:cNvPr>
              <p:cNvSpPr/>
              <p:nvPr/>
            </p:nvSpPr>
            <p:spPr>
              <a:xfrm flipH="1">
                <a:off x="7689102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平行四辺形 85">
                <a:extLst>
                  <a:ext uri="{FF2B5EF4-FFF2-40B4-BE49-F238E27FC236}">
                    <a16:creationId xmlns:a16="http://schemas.microsoft.com/office/drawing/2014/main" id="{2AF76573-1945-43C4-9DC8-26D0DB1B8CD8}"/>
                  </a:ext>
                </a:extLst>
              </p:cNvPr>
              <p:cNvSpPr/>
              <p:nvPr/>
            </p:nvSpPr>
            <p:spPr>
              <a:xfrm flipH="1">
                <a:off x="7679014" y="2314701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C5B0D4AB-58F8-4FC6-8433-76027EE0704E}"/>
                  </a:ext>
                </a:extLst>
              </p:cNvPr>
              <p:cNvSpPr/>
              <p:nvPr/>
            </p:nvSpPr>
            <p:spPr>
              <a:xfrm rot="16200000">
                <a:off x="7783930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7B38B37E-C0C8-46C3-8B24-5E692CE32630}"/>
                  </a:ext>
                </a:extLst>
              </p:cNvPr>
              <p:cNvSpPr/>
              <p:nvPr/>
            </p:nvSpPr>
            <p:spPr>
              <a:xfrm rot="18900000" flipH="1">
                <a:off x="7817831" y="717810"/>
                <a:ext cx="433280" cy="982636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円/楕円 368">
                <a:extLst>
                  <a:ext uri="{FF2B5EF4-FFF2-40B4-BE49-F238E27FC236}">
                    <a16:creationId xmlns:a16="http://schemas.microsoft.com/office/drawing/2014/main" id="{89B4F7C8-4AD8-40D6-B457-1A4467D850FD}"/>
                  </a:ext>
                </a:extLst>
              </p:cNvPr>
              <p:cNvSpPr/>
              <p:nvPr/>
            </p:nvSpPr>
            <p:spPr>
              <a:xfrm rot="900000" flipH="1">
                <a:off x="8129211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369">
                <a:extLst>
                  <a:ext uri="{FF2B5EF4-FFF2-40B4-BE49-F238E27FC236}">
                    <a16:creationId xmlns:a16="http://schemas.microsoft.com/office/drawing/2014/main" id="{BCF14DA1-D02E-4DD5-8159-0C82918D76CD}"/>
                  </a:ext>
                </a:extLst>
              </p:cNvPr>
              <p:cNvSpPr/>
              <p:nvPr/>
            </p:nvSpPr>
            <p:spPr>
              <a:xfrm rot="900000" flipH="1">
                <a:off x="8182194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C39F46E-ACFC-4889-BE05-DD5C9F2E826A}"/>
                  </a:ext>
                </a:extLst>
              </p:cNvPr>
              <p:cNvSpPr/>
              <p:nvPr/>
            </p:nvSpPr>
            <p:spPr>
              <a:xfrm>
                <a:off x="7419254" y="2311363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B3E9D63C-F5BF-49E9-9871-E2731F61AA73}"/>
                  </a:ext>
                </a:extLst>
              </p:cNvPr>
              <p:cNvSpPr/>
              <p:nvPr/>
            </p:nvSpPr>
            <p:spPr>
              <a:xfrm>
                <a:off x="7392602" y="2312900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0E435D88-4E02-4E12-957B-C9911DA40D88}"/>
                  </a:ext>
                </a:extLst>
              </p:cNvPr>
              <p:cNvSpPr/>
              <p:nvPr/>
            </p:nvSpPr>
            <p:spPr>
              <a:xfrm>
                <a:off x="7574830" y="3351530"/>
                <a:ext cx="63941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B508A003-EFA6-4DA3-B2CF-F562A7B61DDF}"/>
                  </a:ext>
                </a:extLst>
              </p:cNvPr>
              <p:cNvSpPr/>
              <p:nvPr/>
            </p:nvSpPr>
            <p:spPr>
              <a:xfrm rot="16200000">
                <a:off x="7314741" y="1212329"/>
                <a:ext cx="56815" cy="16229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212CA9E-59E6-4017-A385-9ACD8C7AC653}"/>
                  </a:ext>
                </a:extLst>
              </p:cNvPr>
              <p:cNvSpPr/>
              <p:nvPr/>
            </p:nvSpPr>
            <p:spPr>
              <a:xfrm>
                <a:off x="7514160" y="104521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3C263606-2EE6-48E0-BA70-41B3265E9BAE}"/>
                  </a:ext>
                </a:extLst>
              </p:cNvPr>
              <p:cNvGrpSpPr/>
              <p:nvPr/>
            </p:nvGrpSpPr>
            <p:grpSpPr>
              <a:xfrm>
                <a:off x="7291806" y="1473200"/>
                <a:ext cx="97524" cy="151409"/>
                <a:chOff x="1599941" y="1796144"/>
                <a:chExt cx="92869" cy="178007"/>
              </a:xfrm>
            </p:grpSpPr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FE777C27-1D70-4BAA-9E39-9586F7F274AF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: 塗りつぶしなし 106">
                  <a:extLst>
                    <a:ext uri="{FF2B5EF4-FFF2-40B4-BE49-F238E27FC236}">
                      <a16:creationId xmlns:a16="http://schemas.microsoft.com/office/drawing/2014/main" id="{AF9070E5-6DAC-4C7E-8605-4C0AF7DD1C70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0747294F-9B6E-48DB-939D-8315905E9686}"/>
                  </a:ext>
                </a:extLst>
              </p:cNvPr>
              <p:cNvGrpSpPr/>
              <p:nvPr/>
            </p:nvGrpSpPr>
            <p:grpSpPr>
              <a:xfrm>
                <a:off x="7725600" y="1473200"/>
                <a:ext cx="132408" cy="151409"/>
                <a:chOff x="1599941" y="1796144"/>
                <a:chExt cx="92869" cy="178007"/>
              </a:xfrm>
            </p:grpSpPr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A9DECCB6-374C-4975-A6B8-651F5E6525F4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: 塗りつぶしなし 104">
                  <a:extLst>
                    <a:ext uri="{FF2B5EF4-FFF2-40B4-BE49-F238E27FC236}">
                      <a16:creationId xmlns:a16="http://schemas.microsoft.com/office/drawing/2014/main" id="{2F474401-9E3F-4AA4-B723-8DCEF6EFBF3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7A688BE5-B0CD-4BE0-9BC0-FB35244F8BA6}"/>
                  </a:ext>
                </a:extLst>
              </p:cNvPr>
              <p:cNvGrpSpPr/>
              <p:nvPr/>
            </p:nvGrpSpPr>
            <p:grpSpPr>
              <a:xfrm>
                <a:off x="7095693" y="1352523"/>
                <a:ext cx="919333" cy="346958"/>
                <a:chOff x="6899470" y="1416069"/>
                <a:chExt cx="919333" cy="346958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FAB03350-53DD-446B-B523-CC76D7C2CE5B}"/>
                    </a:ext>
                  </a:extLst>
                </p:cNvPr>
                <p:cNvSpPr/>
                <p:nvPr/>
              </p:nvSpPr>
              <p:spPr>
                <a:xfrm>
                  <a:off x="6899470" y="1441963"/>
                  <a:ext cx="407776" cy="306443"/>
                </a:xfrm>
                <a:prstGeom prst="round2SameRect">
                  <a:avLst>
                    <a:gd name="adj1" fmla="val 17823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四角形: 上の 2 つの角を丸める 101">
                  <a:extLst>
                    <a:ext uri="{FF2B5EF4-FFF2-40B4-BE49-F238E27FC236}">
                      <a16:creationId xmlns:a16="http://schemas.microsoft.com/office/drawing/2014/main" id="{6AE06FA5-25DA-4D2E-802B-C12CFCE2ADA7}"/>
                    </a:ext>
                  </a:extLst>
                </p:cNvPr>
                <p:cNvSpPr/>
                <p:nvPr/>
              </p:nvSpPr>
              <p:spPr>
                <a:xfrm>
                  <a:off x="7388254" y="1441963"/>
                  <a:ext cx="407776" cy="306443"/>
                </a:xfrm>
                <a:prstGeom prst="round2SameRect">
                  <a:avLst>
                    <a:gd name="adj1" fmla="val 17094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63C2FC1D-2214-4B72-8F23-5AB4D4412DC9}"/>
                    </a:ext>
                  </a:extLst>
                </p:cNvPr>
                <p:cNvSpPr/>
                <p:nvPr/>
              </p:nvSpPr>
              <p:spPr>
                <a:xfrm>
                  <a:off x="6908006" y="1416069"/>
                  <a:ext cx="910797" cy="346958"/>
                </a:xfrm>
                <a:custGeom>
                  <a:avLst/>
                  <a:gdLst>
                    <a:gd name="connsiteX0" fmla="*/ 536382 w 910797"/>
                    <a:gd name="connsiteY0" fmla="*/ 43147 h 346958"/>
                    <a:gd name="connsiteX1" fmla="*/ 490629 w 910797"/>
                    <a:gd name="connsiteY1" fmla="*/ 88900 h 346958"/>
                    <a:gd name="connsiteX2" fmla="*/ 490629 w 910797"/>
                    <a:gd name="connsiteY2" fmla="*/ 195804 h 346958"/>
                    <a:gd name="connsiteX3" fmla="*/ 605627 w 910797"/>
                    <a:gd name="connsiteY3" fmla="*/ 310802 h 346958"/>
                    <a:gd name="connsiteX4" fmla="*/ 763581 w 910797"/>
                    <a:gd name="connsiteY4" fmla="*/ 310802 h 346958"/>
                    <a:gd name="connsiteX5" fmla="*/ 878579 w 910797"/>
                    <a:gd name="connsiteY5" fmla="*/ 195804 h 346958"/>
                    <a:gd name="connsiteX6" fmla="*/ 878579 w 910797"/>
                    <a:gd name="connsiteY6" fmla="*/ 88900 h 346958"/>
                    <a:gd name="connsiteX7" fmla="*/ 832826 w 910797"/>
                    <a:gd name="connsiteY7" fmla="*/ 43147 h 346958"/>
                    <a:gd name="connsiteX8" fmla="*/ 71330 w 910797"/>
                    <a:gd name="connsiteY8" fmla="*/ 43147 h 346958"/>
                    <a:gd name="connsiteX9" fmla="*/ 28755 w 910797"/>
                    <a:gd name="connsiteY9" fmla="*/ 90851 h 346958"/>
                    <a:gd name="connsiteX10" fmla="*/ 28755 w 910797"/>
                    <a:gd name="connsiteY10" fmla="*/ 195804 h 346958"/>
                    <a:gd name="connsiteX11" fmla="*/ 131389 w 910797"/>
                    <a:gd name="connsiteY11" fmla="*/ 310802 h 346958"/>
                    <a:gd name="connsiteX12" fmla="*/ 207547 w 910797"/>
                    <a:gd name="connsiteY12" fmla="*/ 310802 h 346958"/>
                    <a:gd name="connsiteX13" fmla="*/ 240592 w 910797"/>
                    <a:gd name="connsiteY13" fmla="*/ 310802 h 346958"/>
                    <a:gd name="connsiteX14" fmla="*/ 243143 w 910797"/>
                    <a:gd name="connsiteY14" fmla="*/ 310802 h 346958"/>
                    <a:gd name="connsiteX15" fmla="*/ 358141 w 910797"/>
                    <a:gd name="connsiteY15" fmla="*/ 195804 h 346958"/>
                    <a:gd name="connsiteX16" fmla="*/ 358141 w 910797"/>
                    <a:gd name="connsiteY16" fmla="*/ 90851 h 346958"/>
                    <a:gd name="connsiteX17" fmla="*/ 310437 w 910797"/>
                    <a:gd name="connsiteY17" fmla="*/ 43147 h 346958"/>
                    <a:gd name="connsiteX18" fmla="*/ 240592 w 910797"/>
                    <a:gd name="connsiteY18" fmla="*/ 43147 h 346958"/>
                    <a:gd name="connsiteX19" fmla="*/ 207547 w 910797"/>
                    <a:gd name="connsiteY19" fmla="*/ 43147 h 346958"/>
                    <a:gd name="connsiteX20" fmla="*/ 422529 w 910797"/>
                    <a:gd name="connsiteY20" fmla="*/ 16 h 346958"/>
                    <a:gd name="connsiteX21" fmla="*/ 469454 w 910797"/>
                    <a:gd name="connsiteY21" fmla="*/ 14239 h 346958"/>
                    <a:gd name="connsiteX22" fmla="*/ 475380 w 910797"/>
                    <a:gd name="connsiteY22" fmla="*/ 24138 h 346958"/>
                    <a:gd name="connsiteX23" fmla="*/ 475432 w 910797"/>
                    <a:gd name="connsiteY23" fmla="*/ 24011 h 346958"/>
                    <a:gd name="connsiteX24" fmla="*/ 516524 w 910797"/>
                    <a:gd name="connsiteY24" fmla="*/ 6990 h 346958"/>
                    <a:gd name="connsiteX25" fmla="*/ 852683 w 910797"/>
                    <a:gd name="connsiteY25" fmla="*/ 6990 h 346958"/>
                    <a:gd name="connsiteX26" fmla="*/ 910797 w 910797"/>
                    <a:gd name="connsiteY26" fmla="*/ 65104 h 346958"/>
                    <a:gd name="connsiteX27" fmla="*/ 910797 w 910797"/>
                    <a:gd name="connsiteY27" fmla="*/ 200891 h 346958"/>
                    <a:gd name="connsiteX28" fmla="*/ 764730 w 910797"/>
                    <a:gd name="connsiteY28" fmla="*/ 346958 h 346958"/>
                    <a:gd name="connsiteX29" fmla="*/ 604478 w 910797"/>
                    <a:gd name="connsiteY29" fmla="*/ 346958 h 346958"/>
                    <a:gd name="connsiteX30" fmla="*/ 458410 w 910797"/>
                    <a:gd name="connsiteY30" fmla="*/ 200891 h 346958"/>
                    <a:gd name="connsiteX31" fmla="*/ 458410 w 910797"/>
                    <a:gd name="connsiteY31" fmla="*/ 65104 h 346958"/>
                    <a:gd name="connsiteX32" fmla="*/ 466149 w 910797"/>
                    <a:gd name="connsiteY32" fmla="*/ 46420 h 346958"/>
                    <a:gd name="connsiteX33" fmla="*/ 455004 w 910797"/>
                    <a:gd name="connsiteY33" fmla="*/ 30000 h 346958"/>
                    <a:gd name="connsiteX34" fmla="*/ 423171 w 910797"/>
                    <a:gd name="connsiteY34" fmla="*/ 21370 h 346958"/>
                    <a:gd name="connsiteX35" fmla="*/ 391263 w 910797"/>
                    <a:gd name="connsiteY35" fmla="*/ 31469 h 346958"/>
                    <a:gd name="connsiteX36" fmla="*/ 382153 w 910797"/>
                    <a:gd name="connsiteY36" fmla="*/ 47771 h 346958"/>
                    <a:gd name="connsiteX37" fmla="*/ 390359 w 910797"/>
                    <a:gd name="connsiteY37" fmla="*/ 67582 h 346958"/>
                    <a:gd name="connsiteX38" fmla="*/ 390359 w 910797"/>
                    <a:gd name="connsiteY38" fmla="*/ 200891 h 346958"/>
                    <a:gd name="connsiteX39" fmla="*/ 244292 w 910797"/>
                    <a:gd name="connsiteY39" fmla="*/ 346958 h 346958"/>
                    <a:gd name="connsiteX40" fmla="*/ 240592 w 910797"/>
                    <a:gd name="connsiteY40" fmla="*/ 346958 h 346958"/>
                    <a:gd name="connsiteX41" fmla="*/ 207547 w 910797"/>
                    <a:gd name="connsiteY41" fmla="*/ 346958 h 346958"/>
                    <a:gd name="connsiteX42" fmla="*/ 130364 w 910797"/>
                    <a:gd name="connsiteY42" fmla="*/ 346958 h 346958"/>
                    <a:gd name="connsiteX43" fmla="*/ 0 w 910797"/>
                    <a:gd name="connsiteY43" fmla="*/ 200891 h 346958"/>
                    <a:gd name="connsiteX44" fmla="*/ 0 w 910797"/>
                    <a:gd name="connsiteY44" fmla="*/ 67582 h 346958"/>
                    <a:gd name="connsiteX45" fmla="*/ 54078 w 910797"/>
                    <a:gd name="connsiteY45" fmla="*/ 6990 h 346958"/>
                    <a:gd name="connsiteX46" fmla="*/ 207547 w 910797"/>
                    <a:gd name="connsiteY46" fmla="*/ 6990 h 346958"/>
                    <a:gd name="connsiteX47" fmla="*/ 240592 w 910797"/>
                    <a:gd name="connsiteY47" fmla="*/ 6990 h 346958"/>
                    <a:gd name="connsiteX48" fmla="*/ 329767 w 910797"/>
                    <a:gd name="connsiteY48" fmla="*/ 6990 h 346958"/>
                    <a:gd name="connsiteX49" fmla="*/ 353352 w 910797"/>
                    <a:gd name="connsiteY49" fmla="*/ 11751 h 346958"/>
                    <a:gd name="connsiteX50" fmla="*/ 372049 w 910797"/>
                    <a:gd name="connsiteY50" fmla="*/ 24358 h 346958"/>
                    <a:gd name="connsiteX51" fmla="*/ 375931 w 910797"/>
                    <a:gd name="connsiteY51" fmla="*/ 16580 h 346958"/>
                    <a:gd name="connsiteX52" fmla="*/ 422529 w 910797"/>
                    <a:gd name="connsiteY52" fmla="*/ 16 h 346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910797" h="346958">
                      <a:moveTo>
                        <a:pt x="536382" y="43147"/>
                      </a:moveTo>
                      <a:cubicBezTo>
                        <a:pt x="511113" y="43147"/>
                        <a:pt x="490629" y="63631"/>
                        <a:pt x="490629" y="88900"/>
                      </a:cubicBezTo>
                      <a:lnTo>
                        <a:pt x="490629" y="195804"/>
                      </a:lnTo>
                      <a:cubicBezTo>
                        <a:pt x="490629" y="259315"/>
                        <a:pt x="542115" y="310802"/>
                        <a:pt x="605627" y="310802"/>
                      </a:cubicBezTo>
                      <a:lnTo>
                        <a:pt x="763581" y="310802"/>
                      </a:lnTo>
                      <a:cubicBezTo>
                        <a:pt x="827092" y="310802"/>
                        <a:pt x="878579" y="259315"/>
                        <a:pt x="878579" y="195804"/>
                      </a:cubicBezTo>
                      <a:lnTo>
                        <a:pt x="878579" y="88900"/>
                      </a:lnTo>
                      <a:cubicBezTo>
                        <a:pt x="878579" y="63631"/>
                        <a:pt x="858095" y="43147"/>
                        <a:pt x="832826" y="43147"/>
                      </a:cubicBezTo>
                      <a:close/>
                      <a:moveTo>
                        <a:pt x="71330" y="43147"/>
                      </a:moveTo>
                      <a:cubicBezTo>
                        <a:pt x="47816" y="43147"/>
                        <a:pt x="28755" y="64504"/>
                        <a:pt x="28755" y="90851"/>
                      </a:cubicBezTo>
                      <a:lnTo>
                        <a:pt x="28755" y="195804"/>
                      </a:lnTo>
                      <a:cubicBezTo>
                        <a:pt x="28755" y="259315"/>
                        <a:pt x="74706" y="310802"/>
                        <a:pt x="131389" y="310802"/>
                      </a:cubicBezTo>
                      <a:lnTo>
                        <a:pt x="207547" y="310802"/>
                      </a:lnTo>
                      <a:lnTo>
                        <a:pt x="240592" y="310802"/>
                      </a:lnTo>
                      <a:lnTo>
                        <a:pt x="243143" y="310802"/>
                      </a:lnTo>
                      <a:cubicBezTo>
                        <a:pt x="306654" y="310802"/>
                        <a:pt x="358141" y="259315"/>
                        <a:pt x="358141" y="195804"/>
                      </a:cubicBezTo>
                      <a:lnTo>
                        <a:pt x="358141" y="90851"/>
                      </a:lnTo>
                      <a:cubicBezTo>
                        <a:pt x="358141" y="64504"/>
                        <a:pt x="336784" y="43147"/>
                        <a:pt x="310437" y="43147"/>
                      </a:cubicBezTo>
                      <a:lnTo>
                        <a:pt x="240592" y="43147"/>
                      </a:lnTo>
                      <a:lnTo>
                        <a:pt x="207547" y="43147"/>
                      </a:lnTo>
                      <a:close/>
                      <a:moveTo>
                        <a:pt x="422529" y="16"/>
                      </a:moveTo>
                      <a:cubicBezTo>
                        <a:pt x="440495" y="-344"/>
                        <a:pt x="457054" y="5076"/>
                        <a:pt x="469454" y="14239"/>
                      </a:cubicBezTo>
                      <a:lnTo>
                        <a:pt x="475380" y="24138"/>
                      </a:lnTo>
                      <a:lnTo>
                        <a:pt x="475432" y="24011"/>
                      </a:lnTo>
                      <a:cubicBezTo>
                        <a:pt x="485948" y="13494"/>
                        <a:pt x="500477" y="6990"/>
                        <a:pt x="516524" y="6990"/>
                      </a:cubicBezTo>
                      <a:lnTo>
                        <a:pt x="852683" y="6990"/>
                      </a:lnTo>
                      <a:cubicBezTo>
                        <a:pt x="884779" y="6990"/>
                        <a:pt x="910797" y="33008"/>
                        <a:pt x="910797" y="65104"/>
                      </a:cubicBezTo>
                      <a:lnTo>
                        <a:pt x="910797" y="200891"/>
                      </a:lnTo>
                      <a:cubicBezTo>
                        <a:pt x="910797" y="281562"/>
                        <a:pt x="845401" y="346958"/>
                        <a:pt x="764730" y="346958"/>
                      </a:cubicBezTo>
                      <a:lnTo>
                        <a:pt x="604478" y="346958"/>
                      </a:lnTo>
                      <a:cubicBezTo>
                        <a:pt x="523807" y="346958"/>
                        <a:pt x="458410" y="281562"/>
                        <a:pt x="458410" y="200891"/>
                      </a:cubicBezTo>
                      <a:lnTo>
                        <a:pt x="458410" y="65104"/>
                      </a:lnTo>
                      <a:lnTo>
                        <a:pt x="466149" y="46420"/>
                      </a:lnTo>
                      <a:lnTo>
                        <a:pt x="455004" y="30000"/>
                      </a:lnTo>
                      <a:cubicBezTo>
                        <a:pt x="446571" y="24456"/>
                        <a:pt x="435345" y="21175"/>
                        <a:pt x="423171" y="21370"/>
                      </a:cubicBezTo>
                      <a:cubicBezTo>
                        <a:pt x="410654" y="21571"/>
                        <a:pt x="399393" y="25403"/>
                        <a:pt x="391263" y="31469"/>
                      </a:cubicBezTo>
                      <a:lnTo>
                        <a:pt x="382153" y="47771"/>
                      </a:lnTo>
                      <a:lnTo>
                        <a:pt x="390359" y="67582"/>
                      </a:lnTo>
                      <a:lnTo>
                        <a:pt x="390359" y="200891"/>
                      </a:lnTo>
                      <a:cubicBezTo>
                        <a:pt x="390359" y="281562"/>
                        <a:pt x="324963" y="346958"/>
                        <a:pt x="244292" y="346958"/>
                      </a:cubicBezTo>
                      <a:lnTo>
                        <a:pt x="240592" y="346958"/>
                      </a:lnTo>
                      <a:lnTo>
                        <a:pt x="207547" y="346958"/>
                      </a:lnTo>
                      <a:lnTo>
                        <a:pt x="130364" y="346958"/>
                      </a:lnTo>
                      <a:cubicBezTo>
                        <a:pt x="58366" y="346958"/>
                        <a:pt x="0" y="281562"/>
                        <a:pt x="0" y="200891"/>
                      </a:cubicBezTo>
                      <a:lnTo>
                        <a:pt x="0" y="67582"/>
                      </a:lnTo>
                      <a:cubicBezTo>
                        <a:pt x="0" y="34118"/>
                        <a:pt x="24212" y="6990"/>
                        <a:pt x="54078" y="6990"/>
                      </a:cubicBezTo>
                      <a:lnTo>
                        <a:pt x="207547" y="6990"/>
                      </a:lnTo>
                      <a:lnTo>
                        <a:pt x="240592" y="6990"/>
                      </a:lnTo>
                      <a:lnTo>
                        <a:pt x="329767" y="6990"/>
                      </a:lnTo>
                      <a:cubicBezTo>
                        <a:pt x="338132" y="6990"/>
                        <a:pt x="346102" y="8685"/>
                        <a:pt x="353352" y="11751"/>
                      </a:cubicBezTo>
                      <a:lnTo>
                        <a:pt x="372049" y="24358"/>
                      </a:lnTo>
                      <a:lnTo>
                        <a:pt x="375931" y="16580"/>
                      </a:lnTo>
                      <a:cubicBezTo>
                        <a:pt x="387800" y="6662"/>
                        <a:pt x="404240" y="381"/>
                        <a:pt x="422529" y="1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9" name="円/楕円 27">
                <a:extLst>
                  <a:ext uri="{FF2B5EF4-FFF2-40B4-BE49-F238E27FC236}">
                    <a16:creationId xmlns:a16="http://schemas.microsoft.com/office/drawing/2014/main" id="{5DAB0979-B950-4FAF-B148-21458D3D6E35}"/>
                  </a:ext>
                </a:extLst>
              </p:cNvPr>
              <p:cNvSpPr/>
              <p:nvPr/>
            </p:nvSpPr>
            <p:spPr>
              <a:xfrm rot="7032295">
                <a:off x="7721469" y="1871679"/>
                <a:ext cx="238222" cy="6693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AD5CF75D-AF0C-4DD0-A02D-6305DA96F359}"/>
                  </a:ext>
                </a:extLst>
              </p:cNvPr>
              <p:cNvSpPr/>
              <p:nvPr/>
            </p:nvSpPr>
            <p:spPr>
              <a:xfrm>
                <a:off x="8086933" y="2475952"/>
                <a:ext cx="404888" cy="1058984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3" name="円/楕円 27">
              <a:extLst>
                <a:ext uri="{FF2B5EF4-FFF2-40B4-BE49-F238E27FC236}">
                  <a16:creationId xmlns:a16="http://schemas.microsoft.com/office/drawing/2014/main" id="{F4B90852-FFB8-490B-AC90-6B552AA3ACC6}"/>
                </a:ext>
              </a:extLst>
            </p:cNvPr>
            <p:cNvSpPr/>
            <p:nvPr/>
          </p:nvSpPr>
          <p:spPr>
            <a:xfrm rot="13943616">
              <a:off x="7298106" y="1892560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ABB8C216-11E6-486E-9A02-B382816CF5AF}"/>
              </a:ext>
            </a:extLst>
          </p:cNvPr>
          <p:cNvGrpSpPr/>
          <p:nvPr/>
        </p:nvGrpSpPr>
        <p:grpSpPr>
          <a:xfrm>
            <a:off x="7262001" y="3588871"/>
            <a:ext cx="1331204" cy="2854727"/>
            <a:chOff x="7262001" y="3588871"/>
            <a:chExt cx="1331204" cy="2854727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55AC25C5-428E-4B7D-AB00-71A8E5A7721D}"/>
                </a:ext>
              </a:extLst>
            </p:cNvPr>
            <p:cNvGrpSpPr/>
            <p:nvPr/>
          </p:nvGrpSpPr>
          <p:grpSpPr>
            <a:xfrm>
              <a:off x="7262001" y="3588871"/>
              <a:ext cx="1331204" cy="2854727"/>
              <a:chOff x="7262001" y="3588871"/>
              <a:chExt cx="1331204" cy="2854727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927BA948-B57A-4EC4-8D49-4BED016B13D3}"/>
                  </a:ext>
                </a:extLst>
              </p:cNvPr>
              <p:cNvGrpSpPr/>
              <p:nvPr/>
            </p:nvGrpSpPr>
            <p:grpSpPr>
              <a:xfrm>
                <a:off x="7262001" y="3588871"/>
                <a:ext cx="1317104" cy="2854727"/>
                <a:chOff x="5045597" y="3588871"/>
                <a:chExt cx="1317104" cy="2854727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6869D326-9310-4C1F-BF4C-CC26044D54FA}"/>
                    </a:ext>
                  </a:extLst>
                </p:cNvPr>
                <p:cNvSpPr/>
                <p:nvPr/>
              </p:nvSpPr>
              <p:spPr>
                <a:xfrm>
                  <a:off x="5093009" y="3843338"/>
                  <a:ext cx="1084028" cy="1789585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00828 w 897082"/>
                    <a:gd name="connsiteY14" fmla="*/ 992048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00828 w 897082"/>
                    <a:gd name="connsiteY14" fmla="*/ 992048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00828 w 897082"/>
                    <a:gd name="connsiteY14" fmla="*/ 992048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00828 w 897082"/>
                    <a:gd name="connsiteY14" fmla="*/ 992048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8216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8216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6042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6042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6042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275135 w 897082"/>
                    <a:gd name="connsiteY14" fmla="*/ 960426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25768 w 899717"/>
                    <a:gd name="connsiteY3" fmla="*/ 985676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77770 w 899717"/>
                    <a:gd name="connsiteY14" fmla="*/ 960426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25768 w 899717"/>
                    <a:gd name="connsiteY3" fmla="*/ 985676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77770 w 899717"/>
                    <a:gd name="connsiteY14" fmla="*/ 960426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25768 w 899717"/>
                    <a:gd name="connsiteY3" fmla="*/ 985676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25768 w 899717"/>
                    <a:gd name="connsiteY3" fmla="*/ 985676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25768 w 899717"/>
                    <a:gd name="connsiteY3" fmla="*/ 985676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2635 w 899717"/>
                    <a:gd name="connsiteY15" fmla="*/ 572384 h 1466720"/>
                    <a:gd name="connsiteX16" fmla="*/ 2635 w 899717"/>
                    <a:gd name="connsiteY16" fmla="*/ 448541 h 1466720"/>
                    <a:gd name="connsiteX17" fmla="*/ 451176 w 899717"/>
                    <a:gd name="connsiteY17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46966 w 899717"/>
                    <a:gd name="connsiteY15" fmla="*/ 78455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46966 w 899717"/>
                    <a:gd name="connsiteY15" fmla="*/ 78455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62777 w 899717"/>
                    <a:gd name="connsiteY15" fmla="*/ 771548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62777 w 899717"/>
                    <a:gd name="connsiteY15" fmla="*/ 771548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62777 w 899717"/>
                    <a:gd name="connsiteY15" fmla="*/ 771548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78588 w 899717"/>
                    <a:gd name="connsiteY15" fmla="*/ 79691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78588 w 899717"/>
                    <a:gd name="connsiteY15" fmla="*/ 79691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78588 w 899717"/>
                    <a:gd name="connsiteY15" fmla="*/ 79691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78588 w 899717"/>
                    <a:gd name="connsiteY15" fmla="*/ 79691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  <a:gd name="connsiteX0" fmla="*/ 451176 w 899717"/>
                    <a:gd name="connsiteY0" fmla="*/ 0 h 1466720"/>
                    <a:gd name="connsiteX1" fmla="*/ 899717 w 899717"/>
                    <a:gd name="connsiteY1" fmla="*/ 448541 h 1466720"/>
                    <a:gd name="connsiteX2" fmla="*/ 899717 w 899717"/>
                    <a:gd name="connsiteY2" fmla="*/ 572384 h 1466720"/>
                    <a:gd name="connsiteX3" fmla="*/ 645531 w 899717"/>
                    <a:gd name="connsiteY3" fmla="*/ 938243 h 1466720"/>
                    <a:gd name="connsiteX4" fmla="*/ 566754 w 899717"/>
                    <a:gd name="connsiteY4" fmla="*/ 1003996 h 1466720"/>
                    <a:gd name="connsiteX5" fmla="*/ 578462 w 899717"/>
                    <a:gd name="connsiteY5" fmla="*/ 1118635 h 1466720"/>
                    <a:gd name="connsiteX6" fmla="*/ 605740 w 899717"/>
                    <a:gd name="connsiteY6" fmla="*/ 1118635 h 1466720"/>
                    <a:gd name="connsiteX7" fmla="*/ 789433 w 899717"/>
                    <a:gd name="connsiteY7" fmla="*/ 1292678 h 1466720"/>
                    <a:gd name="connsiteX8" fmla="*/ 789432 w 899717"/>
                    <a:gd name="connsiteY8" fmla="*/ 1466720 h 1466720"/>
                    <a:gd name="connsiteX9" fmla="*/ 191303 w 899717"/>
                    <a:gd name="connsiteY9" fmla="*/ 1466720 h 1466720"/>
                    <a:gd name="connsiteX10" fmla="*/ 191303 w 899717"/>
                    <a:gd name="connsiteY10" fmla="*/ 1292678 h 1466720"/>
                    <a:gd name="connsiteX11" fmla="*/ 303495 w 899717"/>
                    <a:gd name="connsiteY11" fmla="*/ 1132312 h 1466720"/>
                    <a:gd name="connsiteX12" fmla="*/ 354905 w 899717"/>
                    <a:gd name="connsiteY12" fmla="*/ 1122478 h 1466720"/>
                    <a:gd name="connsiteX13" fmla="*/ 366151 w 899717"/>
                    <a:gd name="connsiteY13" fmla="*/ 1012354 h 1466720"/>
                    <a:gd name="connsiteX14" fmla="*/ 235607 w 899717"/>
                    <a:gd name="connsiteY14" fmla="*/ 941980 h 1466720"/>
                    <a:gd name="connsiteX15" fmla="*/ 78588 w 899717"/>
                    <a:gd name="connsiteY15" fmla="*/ 796919 h 1466720"/>
                    <a:gd name="connsiteX16" fmla="*/ 2635 w 899717"/>
                    <a:gd name="connsiteY16" fmla="*/ 572384 h 1466720"/>
                    <a:gd name="connsiteX17" fmla="*/ 2635 w 899717"/>
                    <a:gd name="connsiteY17" fmla="*/ 448541 h 1466720"/>
                    <a:gd name="connsiteX18" fmla="*/ 451176 w 899717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9717" h="1466720">
                      <a:moveTo>
                        <a:pt x="451176" y="0"/>
                      </a:moveTo>
                      <a:cubicBezTo>
                        <a:pt x="698898" y="0"/>
                        <a:pt x="899717" y="200819"/>
                        <a:pt x="899717" y="448541"/>
                      </a:cubicBezTo>
                      <a:lnTo>
                        <a:pt x="899717" y="572384"/>
                      </a:lnTo>
                      <a:cubicBezTo>
                        <a:pt x="899717" y="758175"/>
                        <a:pt x="806519" y="870151"/>
                        <a:pt x="645531" y="938243"/>
                      </a:cubicBezTo>
                      <a:cubicBezTo>
                        <a:pt x="623225" y="991783"/>
                        <a:pt x="593013" y="982078"/>
                        <a:pt x="566754" y="1003996"/>
                      </a:cubicBezTo>
                      <a:lnTo>
                        <a:pt x="578462" y="1118635"/>
                      </a:lnTo>
                      <a:lnTo>
                        <a:pt x="605740" y="1118635"/>
                      </a:lnTo>
                      <a:cubicBezTo>
                        <a:pt x="707191" y="1118635"/>
                        <a:pt x="789433" y="1196557"/>
                        <a:pt x="789433" y="1292678"/>
                      </a:cubicBezTo>
                      <a:cubicBezTo>
                        <a:pt x="789433" y="1350692"/>
                        <a:pt x="789432" y="1408706"/>
                        <a:pt x="789432" y="1466720"/>
                      </a:cubicBezTo>
                      <a:lnTo>
                        <a:pt x="191303" y="1466720"/>
                      </a:lnTo>
                      <a:lnTo>
                        <a:pt x="191303" y="1292678"/>
                      </a:lnTo>
                      <a:cubicBezTo>
                        <a:pt x="191303" y="1220587"/>
                        <a:pt x="237564" y="1158734"/>
                        <a:pt x="303495" y="1132312"/>
                      </a:cubicBezTo>
                      <a:lnTo>
                        <a:pt x="354905" y="1122478"/>
                      </a:lnTo>
                      <a:lnTo>
                        <a:pt x="366151" y="1012354"/>
                      </a:lnTo>
                      <a:cubicBezTo>
                        <a:pt x="336691" y="1002291"/>
                        <a:pt x="272314" y="1011335"/>
                        <a:pt x="235607" y="941980"/>
                      </a:cubicBezTo>
                      <a:cubicBezTo>
                        <a:pt x="182410" y="904014"/>
                        <a:pt x="102263" y="890395"/>
                        <a:pt x="78588" y="796919"/>
                      </a:cubicBezTo>
                      <a:cubicBezTo>
                        <a:pt x="8137" y="682626"/>
                        <a:pt x="10023" y="628387"/>
                        <a:pt x="2635" y="572384"/>
                      </a:cubicBezTo>
                      <a:cubicBezTo>
                        <a:pt x="-3294" y="527150"/>
                        <a:pt x="2635" y="489822"/>
                        <a:pt x="2635" y="448541"/>
                      </a:cubicBezTo>
                      <a:cubicBezTo>
                        <a:pt x="2635" y="200819"/>
                        <a:pt x="203454" y="0"/>
                        <a:pt x="45117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148B3069-0E97-4F9E-8C9F-80F9DC0B2480}"/>
                    </a:ext>
                  </a:extLst>
                </p:cNvPr>
                <p:cNvSpPr/>
                <p:nvPr/>
              </p:nvSpPr>
              <p:spPr>
                <a:xfrm>
                  <a:off x="5521495" y="5075409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A5198820-351B-4F59-A20A-90CB47F67B8A}"/>
                    </a:ext>
                  </a:extLst>
                </p:cNvPr>
                <p:cNvSpPr/>
                <p:nvPr/>
              </p:nvSpPr>
              <p:spPr>
                <a:xfrm>
                  <a:off x="5165391" y="5213532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円/楕円 27">
                  <a:extLst>
                    <a:ext uri="{FF2B5EF4-FFF2-40B4-BE49-F238E27FC236}">
                      <a16:creationId xmlns:a16="http://schemas.microsoft.com/office/drawing/2014/main" id="{3F7955D7-AEAB-4A0D-AF39-B9BBD43AA71B}"/>
                    </a:ext>
                  </a:extLst>
                </p:cNvPr>
                <p:cNvSpPr/>
                <p:nvPr/>
              </p:nvSpPr>
              <p:spPr>
                <a:xfrm rot="10800000">
                  <a:off x="5398785" y="4821417"/>
                  <a:ext cx="114721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2BC3633E-8607-49BC-BA66-FA6B933B35C8}"/>
                    </a:ext>
                  </a:extLst>
                </p:cNvPr>
                <p:cNvSpPr/>
                <p:nvPr/>
              </p:nvSpPr>
              <p:spPr>
                <a:xfrm>
                  <a:off x="5343969" y="4529404"/>
                  <a:ext cx="147217" cy="219927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0" fmla="*/ 145091 w 168590"/>
                    <a:gd name="connsiteY0" fmla="*/ 26794 h 240231"/>
                    <a:gd name="connsiteX1" fmla="*/ 168590 w 168590"/>
                    <a:gd name="connsiteY1" fmla="*/ 154957 h 240231"/>
                    <a:gd name="connsiteX2" fmla="*/ 84295 w 168590"/>
                    <a:gd name="connsiteY2" fmla="*/ 240231 h 240231"/>
                    <a:gd name="connsiteX3" fmla="*/ 0 w 168590"/>
                    <a:gd name="connsiteY3" fmla="*/ 154957 h 240231"/>
                    <a:gd name="connsiteX4" fmla="*/ 25880 w 168590"/>
                    <a:gd name="connsiteY4" fmla="*/ 26794 h 240231"/>
                    <a:gd name="connsiteX5" fmla="*/ 37274 w 168590"/>
                    <a:gd name="connsiteY5" fmla="*/ 0 h 240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8590" h="240231">
                      <a:moveTo>
                        <a:pt x="145091" y="26794"/>
                      </a:moveTo>
                      <a:cubicBezTo>
                        <a:pt x="159751" y="76158"/>
                        <a:pt x="168590" y="131409"/>
                        <a:pt x="168590" y="154957"/>
                      </a:cubicBezTo>
                      <a:cubicBezTo>
                        <a:pt x="168590" y="202053"/>
                        <a:pt x="130850" y="240231"/>
                        <a:pt x="84295" y="240231"/>
                      </a:cubicBezTo>
                      <a:cubicBezTo>
                        <a:pt x="37740" y="240231"/>
                        <a:pt x="0" y="202053"/>
                        <a:pt x="0" y="154957"/>
                      </a:cubicBezTo>
                      <a:cubicBezTo>
                        <a:pt x="0" y="131409"/>
                        <a:pt x="10031" y="76158"/>
                        <a:pt x="25880" y="26794"/>
                      </a:cubicBezTo>
                      <a:lnTo>
                        <a:pt x="37274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103BFB7F-5FAF-4F65-9232-63629F94F1D7}"/>
                    </a:ext>
                  </a:extLst>
                </p:cNvPr>
                <p:cNvSpPr/>
                <p:nvPr/>
              </p:nvSpPr>
              <p:spPr>
                <a:xfrm>
                  <a:off x="5457627" y="6254749"/>
                  <a:ext cx="63941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" name="台形 582">
                  <a:extLst>
                    <a:ext uri="{FF2B5EF4-FFF2-40B4-BE49-F238E27FC236}">
                      <a16:creationId xmlns:a16="http://schemas.microsoft.com/office/drawing/2014/main" id="{50FC5A1F-94B7-4E98-B875-7C30F6B258D8}"/>
                    </a:ext>
                  </a:extLst>
                </p:cNvPr>
                <p:cNvSpPr/>
                <p:nvPr/>
              </p:nvSpPr>
              <p:spPr>
                <a:xfrm rot="10800000">
                  <a:off x="5414767" y="5225160"/>
                  <a:ext cx="447415" cy="799516"/>
                </a:xfrm>
                <a:custGeom>
                  <a:avLst/>
                  <a:gdLst>
                    <a:gd name="connsiteX0" fmla="*/ 0 w 461228"/>
                    <a:gd name="connsiteY0" fmla="*/ 792372 h 792372"/>
                    <a:gd name="connsiteX1" fmla="*/ 193185 w 461228"/>
                    <a:gd name="connsiteY1" fmla="*/ 0 h 792372"/>
                    <a:gd name="connsiteX2" fmla="*/ 268043 w 461228"/>
                    <a:gd name="connsiteY2" fmla="*/ 0 h 792372"/>
                    <a:gd name="connsiteX3" fmla="*/ 461228 w 461228"/>
                    <a:gd name="connsiteY3" fmla="*/ 792372 h 792372"/>
                    <a:gd name="connsiteX4" fmla="*/ 0 w 461228"/>
                    <a:gd name="connsiteY4" fmla="*/ 792372 h 792372"/>
                    <a:gd name="connsiteX0" fmla="*/ 0 w 461228"/>
                    <a:gd name="connsiteY0" fmla="*/ 794753 h 794753"/>
                    <a:gd name="connsiteX1" fmla="*/ 193185 w 461228"/>
                    <a:gd name="connsiteY1" fmla="*/ 2381 h 794753"/>
                    <a:gd name="connsiteX2" fmla="*/ 365674 w 461228"/>
                    <a:gd name="connsiteY2" fmla="*/ 0 h 794753"/>
                    <a:gd name="connsiteX3" fmla="*/ 461228 w 461228"/>
                    <a:gd name="connsiteY3" fmla="*/ 794753 h 794753"/>
                    <a:gd name="connsiteX4" fmla="*/ 0 w 461228"/>
                    <a:gd name="connsiteY4" fmla="*/ 794753 h 794753"/>
                    <a:gd name="connsiteX0" fmla="*/ 0 w 461228"/>
                    <a:gd name="connsiteY0" fmla="*/ 799516 h 799516"/>
                    <a:gd name="connsiteX1" fmla="*/ 243192 w 461228"/>
                    <a:gd name="connsiteY1" fmla="*/ 0 h 799516"/>
                    <a:gd name="connsiteX2" fmla="*/ 365674 w 461228"/>
                    <a:gd name="connsiteY2" fmla="*/ 4763 h 799516"/>
                    <a:gd name="connsiteX3" fmla="*/ 461228 w 461228"/>
                    <a:gd name="connsiteY3" fmla="*/ 799516 h 799516"/>
                    <a:gd name="connsiteX4" fmla="*/ 0 w 461228"/>
                    <a:gd name="connsiteY4" fmla="*/ 799516 h 799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228" h="799516">
                      <a:moveTo>
                        <a:pt x="0" y="799516"/>
                      </a:moveTo>
                      <a:lnTo>
                        <a:pt x="243192" y="0"/>
                      </a:lnTo>
                      <a:lnTo>
                        <a:pt x="365674" y="4763"/>
                      </a:lnTo>
                      <a:lnTo>
                        <a:pt x="461228" y="799516"/>
                      </a:lnTo>
                      <a:lnTo>
                        <a:pt x="0" y="799516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台形 731">
                  <a:extLst>
                    <a:ext uri="{FF2B5EF4-FFF2-40B4-BE49-F238E27FC236}">
                      <a16:creationId xmlns:a16="http://schemas.microsoft.com/office/drawing/2014/main" id="{81FA44DF-B242-4B76-80A3-C64DFC14817B}"/>
                    </a:ext>
                  </a:extLst>
                </p:cNvPr>
                <p:cNvSpPr/>
                <p:nvPr/>
              </p:nvSpPr>
              <p:spPr>
                <a:xfrm rot="10800000" flipV="1">
                  <a:off x="5434012" y="5352256"/>
                  <a:ext cx="192422" cy="80433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214144"/>
                    <a:gd name="connsiteY0" fmla="*/ 551112 h 685660"/>
                    <a:gd name="connsiteX1" fmla="*/ 50098 w 214144"/>
                    <a:gd name="connsiteY1" fmla="*/ 0 h 685660"/>
                    <a:gd name="connsiteX2" fmla="*/ 134683 w 214144"/>
                    <a:gd name="connsiteY2" fmla="*/ 0 h 685660"/>
                    <a:gd name="connsiteX3" fmla="*/ 214144 w 214144"/>
                    <a:gd name="connsiteY3" fmla="*/ 488023 h 685660"/>
                    <a:gd name="connsiteX4" fmla="*/ 89962 w 214144"/>
                    <a:gd name="connsiteY4" fmla="*/ 685660 h 685660"/>
                    <a:gd name="connsiteX5" fmla="*/ 0 w 214144"/>
                    <a:gd name="connsiteY5" fmla="*/ 551112 h 685660"/>
                    <a:gd name="connsiteX0" fmla="*/ 0 w 214144"/>
                    <a:gd name="connsiteY0" fmla="*/ 551112 h 665944"/>
                    <a:gd name="connsiteX1" fmla="*/ 50098 w 214144"/>
                    <a:gd name="connsiteY1" fmla="*/ 0 h 665944"/>
                    <a:gd name="connsiteX2" fmla="*/ 134683 w 214144"/>
                    <a:gd name="connsiteY2" fmla="*/ 0 h 665944"/>
                    <a:gd name="connsiteX3" fmla="*/ 214144 w 214144"/>
                    <a:gd name="connsiteY3" fmla="*/ 488023 h 665944"/>
                    <a:gd name="connsiteX4" fmla="*/ 148688 w 214144"/>
                    <a:gd name="connsiteY4" fmla="*/ 665944 h 665944"/>
                    <a:gd name="connsiteX5" fmla="*/ 0 w 214144"/>
                    <a:gd name="connsiteY5" fmla="*/ 551112 h 665944"/>
                    <a:gd name="connsiteX0" fmla="*/ 0 w 182521"/>
                    <a:gd name="connsiteY0" fmla="*/ 509710 h 665944"/>
                    <a:gd name="connsiteX1" fmla="*/ 18475 w 182521"/>
                    <a:gd name="connsiteY1" fmla="*/ 0 h 665944"/>
                    <a:gd name="connsiteX2" fmla="*/ 103060 w 182521"/>
                    <a:gd name="connsiteY2" fmla="*/ 0 h 665944"/>
                    <a:gd name="connsiteX3" fmla="*/ 182521 w 182521"/>
                    <a:gd name="connsiteY3" fmla="*/ 488023 h 665944"/>
                    <a:gd name="connsiteX4" fmla="*/ 117065 w 182521"/>
                    <a:gd name="connsiteY4" fmla="*/ 665944 h 665944"/>
                    <a:gd name="connsiteX5" fmla="*/ 0 w 182521"/>
                    <a:gd name="connsiteY5" fmla="*/ 509710 h 66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521" h="665944">
                      <a:moveTo>
                        <a:pt x="0" y="509710"/>
                      </a:moveTo>
                      <a:lnTo>
                        <a:pt x="18475" y="0"/>
                      </a:lnTo>
                      <a:lnTo>
                        <a:pt x="103060" y="0"/>
                      </a:lnTo>
                      <a:lnTo>
                        <a:pt x="182521" y="488023"/>
                      </a:lnTo>
                      <a:lnTo>
                        <a:pt x="117065" y="665944"/>
                      </a:lnTo>
                      <a:lnTo>
                        <a:pt x="0" y="509710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平行四辺形 131">
                  <a:extLst>
                    <a:ext uri="{FF2B5EF4-FFF2-40B4-BE49-F238E27FC236}">
                      <a16:creationId xmlns:a16="http://schemas.microsoft.com/office/drawing/2014/main" id="{4567CF66-1DDF-4D3F-891B-4E395A005230}"/>
                    </a:ext>
                  </a:extLst>
                </p:cNvPr>
                <p:cNvSpPr/>
                <p:nvPr/>
              </p:nvSpPr>
              <p:spPr>
                <a:xfrm>
                  <a:off x="5313617" y="5247784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台形 132">
                  <a:extLst>
                    <a:ext uri="{FF2B5EF4-FFF2-40B4-BE49-F238E27FC236}">
                      <a16:creationId xmlns:a16="http://schemas.microsoft.com/office/drawing/2014/main" id="{3D9588D4-4A26-4401-B717-4EA2B7856CA9}"/>
                    </a:ext>
                  </a:extLst>
                </p:cNvPr>
                <p:cNvSpPr/>
                <p:nvPr/>
              </p:nvSpPr>
              <p:spPr>
                <a:xfrm rot="10800000">
                  <a:off x="5438564" y="5217918"/>
                  <a:ext cx="238930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平行四辺形 133">
                  <a:extLst>
                    <a:ext uri="{FF2B5EF4-FFF2-40B4-BE49-F238E27FC236}">
                      <a16:creationId xmlns:a16="http://schemas.microsoft.com/office/drawing/2014/main" id="{11317ABD-3465-4668-9050-3784E4D9204E}"/>
                    </a:ext>
                  </a:extLst>
                </p:cNvPr>
                <p:cNvSpPr/>
                <p:nvPr/>
              </p:nvSpPr>
              <p:spPr>
                <a:xfrm>
                  <a:off x="5311675" y="5217920"/>
                  <a:ext cx="249778" cy="202452"/>
                </a:xfrm>
                <a:prstGeom prst="parallelogram">
                  <a:avLst>
                    <a:gd name="adj" fmla="val 54525"/>
                  </a:avLst>
                </a:prstGeom>
                <a:solidFill>
                  <a:srgbClr val="CCE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平行四辺形 134">
                  <a:extLst>
                    <a:ext uri="{FF2B5EF4-FFF2-40B4-BE49-F238E27FC236}">
                      <a16:creationId xmlns:a16="http://schemas.microsoft.com/office/drawing/2014/main" id="{C8E610B8-5AA1-4875-B155-97A27ED0A024}"/>
                    </a:ext>
                  </a:extLst>
                </p:cNvPr>
                <p:cNvSpPr/>
                <p:nvPr/>
              </p:nvSpPr>
              <p:spPr>
                <a:xfrm flipH="1">
                  <a:off x="5571899" y="5247784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平行四辺形 135">
                  <a:extLst>
                    <a:ext uri="{FF2B5EF4-FFF2-40B4-BE49-F238E27FC236}">
                      <a16:creationId xmlns:a16="http://schemas.microsoft.com/office/drawing/2014/main" id="{5B416B98-AB88-4CBF-94E3-E4E3FAADB417}"/>
                    </a:ext>
                  </a:extLst>
                </p:cNvPr>
                <p:cNvSpPr/>
                <p:nvPr/>
              </p:nvSpPr>
              <p:spPr>
                <a:xfrm flipH="1">
                  <a:off x="5561811" y="5217920"/>
                  <a:ext cx="310352" cy="202452"/>
                </a:xfrm>
                <a:prstGeom prst="parallelogram">
                  <a:avLst>
                    <a:gd name="adj" fmla="val 56878"/>
                  </a:avLst>
                </a:prstGeom>
                <a:solidFill>
                  <a:srgbClr val="CCE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月 136">
                  <a:extLst>
                    <a:ext uri="{FF2B5EF4-FFF2-40B4-BE49-F238E27FC236}">
                      <a16:creationId xmlns:a16="http://schemas.microsoft.com/office/drawing/2014/main" id="{073FA4D6-14A1-4009-8983-01F8C5A9A7FB}"/>
                    </a:ext>
                  </a:extLst>
                </p:cNvPr>
                <p:cNvSpPr/>
                <p:nvPr/>
              </p:nvSpPr>
              <p:spPr>
                <a:xfrm rot="18900000" flipH="1">
                  <a:off x="5660266" y="3588871"/>
                  <a:ext cx="546279" cy="982636"/>
                </a:xfrm>
                <a:prstGeom prst="moon">
                  <a:avLst>
                    <a:gd name="adj" fmla="val 6573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円/楕円 368">
                  <a:extLst>
                    <a:ext uri="{FF2B5EF4-FFF2-40B4-BE49-F238E27FC236}">
                      <a16:creationId xmlns:a16="http://schemas.microsoft.com/office/drawing/2014/main" id="{D8E325AC-C641-4B2C-B313-0E8811D1B302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4383987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369">
                  <a:extLst>
                    <a:ext uri="{FF2B5EF4-FFF2-40B4-BE49-F238E27FC236}">
                      <a16:creationId xmlns:a16="http://schemas.microsoft.com/office/drawing/2014/main" id="{5E59992B-220E-4A68-A31D-F77030328F10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4454536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14D6AE63-9DDC-4B38-B159-8C6D97B9441D}"/>
                    </a:ext>
                  </a:extLst>
                </p:cNvPr>
                <p:cNvSpPr/>
                <p:nvPr/>
              </p:nvSpPr>
              <p:spPr>
                <a:xfrm>
                  <a:off x="5302051" y="5214582"/>
                  <a:ext cx="678929" cy="965943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76735 w 842068"/>
                    <a:gd name="connsiteY11" fmla="*/ 70592 h 965943"/>
                    <a:gd name="connsiteX12" fmla="*/ 166803 w 842068"/>
                    <a:gd name="connsiteY12" fmla="*/ 0 h 965943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126945 w 842068"/>
                    <a:gd name="connsiteY11" fmla="*/ 11061 h 965943"/>
                    <a:gd name="connsiteX12" fmla="*/ 166803 w 842068"/>
                    <a:gd name="connsiteY12" fmla="*/ 0 h 9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65943">
                      <a:moveTo>
                        <a:pt x="166803" y="0"/>
                      </a:moveTo>
                      <a:lnTo>
                        <a:pt x="291083" y="926824"/>
                      </a:lnTo>
                      <a:lnTo>
                        <a:pt x="607336" y="16668"/>
                      </a:lnTo>
                      <a:lnTo>
                        <a:pt x="777145" y="11062"/>
                      </a:lnTo>
                      <a:lnTo>
                        <a:pt x="842068" y="253630"/>
                      </a:lnTo>
                      <a:lnTo>
                        <a:pt x="639696" y="344006"/>
                      </a:lnTo>
                      <a:lnTo>
                        <a:pt x="692225" y="633241"/>
                      </a:lnTo>
                      <a:lnTo>
                        <a:pt x="276316" y="965943"/>
                      </a:lnTo>
                      <a:lnTo>
                        <a:pt x="117356" y="628479"/>
                      </a:lnTo>
                      <a:lnTo>
                        <a:pt x="172838" y="332099"/>
                      </a:lnTo>
                      <a:lnTo>
                        <a:pt x="0" y="253630"/>
                      </a:lnTo>
                      <a:lnTo>
                        <a:pt x="126945" y="11061"/>
                      </a:lnTo>
                      <a:lnTo>
                        <a:pt x="166803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DA4D3B03-201B-47EA-AAA1-69632E6339FE}"/>
                    </a:ext>
                  </a:extLst>
                </p:cNvPr>
                <p:cNvSpPr/>
                <p:nvPr/>
              </p:nvSpPr>
              <p:spPr>
                <a:xfrm>
                  <a:off x="5275399" y="5216119"/>
                  <a:ext cx="678929" cy="95488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54881">
                      <a:moveTo>
                        <a:pt x="178616" y="3225"/>
                      </a:moveTo>
                      <a:lnTo>
                        <a:pt x="291083" y="915762"/>
                      </a:lnTo>
                      <a:lnTo>
                        <a:pt x="607336" y="5606"/>
                      </a:lnTo>
                      <a:lnTo>
                        <a:pt x="777145" y="0"/>
                      </a:lnTo>
                      <a:lnTo>
                        <a:pt x="842068" y="242568"/>
                      </a:lnTo>
                      <a:lnTo>
                        <a:pt x="639696" y="332944"/>
                      </a:lnTo>
                      <a:lnTo>
                        <a:pt x="692225" y="622179"/>
                      </a:lnTo>
                      <a:lnTo>
                        <a:pt x="276316" y="954881"/>
                      </a:lnTo>
                      <a:lnTo>
                        <a:pt x="117356" y="617417"/>
                      </a:lnTo>
                      <a:lnTo>
                        <a:pt x="172838" y="321037"/>
                      </a:lnTo>
                      <a:lnTo>
                        <a:pt x="0" y="242568"/>
                      </a:lnTo>
                      <a:lnTo>
                        <a:pt x="76735" y="59530"/>
                      </a:lnTo>
                      <a:lnTo>
                        <a:pt x="178616" y="322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2CB9823F-5BB4-470E-9C7A-A7EC869752DA}"/>
                    </a:ext>
                  </a:extLst>
                </p:cNvPr>
                <p:cNvSpPr/>
                <p:nvPr/>
              </p:nvSpPr>
              <p:spPr>
                <a:xfrm rot="15300000" flipH="1">
                  <a:off x="5324308" y="3440090"/>
                  <a:ext cx="390249" cy="947672"/>
                </a:xfrm>
                <a:prstGeom prst="moon">
                  <a:avLst>
                    <a:gd name="adj" fmla="val 6847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591E42AD-445A-47A3-A675-402500B43F03}"/>
                    </a:ext>
                  </a:extLst>
                </p:cNvPr>
                <p:cNvGrpSpPr/>
                <p:nvPr/>
              </p:nvGrpSpPr>
              <p:grpSpPr>
                <a:xfrm>
                  <a:off x="5151990" y="4183246"/>
                  <a:ext cx="736808" cy="95266"/>
                  <a:chOff x="5151990" y="4140368"/>
                  <a:chExt cx="736808" cy="95266"/>
                </a:xfrm>
              </p:grpSpPr>
              <p:sp>
                <p:nvSpPr>
                  <p:cNvPr id="144" name="月 143">
                    <a:extLst>
                      <a:ext uri="{FF2B5EF4-FFF2-40B4-BE49-F238E27FC236}">
                        <a16:creationId xmlns:a16="http://schemas.microsoft.com/office/drawing/2014/main" id="{23FA9840-8E93-4A43-ADF3-CF282A95A4F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6870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DE0A8606-31EA-4C3B-B14C-6703518549C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19132" y="4073226"/>
                    <a:ext cx="95266" cy="22954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8F8D5A14-34E9-428A-B6AD-60100C4791F4}"/>
                  </a:ext>
                </a:extLst>
              </p:cNvPr>
              <p:cNvSpPr/>
              <p:nvPr/>
            </p:nvSpPr>
            <p:spPr>
              <a:xfrm>
                <a:off x="7622110" y="399161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81DA0053-421F-483E-AB4F-7E1EDE6F32C6}"/>
                  </a:ext>
                </a:extLst>
              </p:cNvPr>
              <p:cNvGrpSpPr/>
              <p:nvPr/>
            </p:nvGrpSpPr>
            <p:grpSpPr>
              <a:xfrm>
                <a:off x="7437493" y="4362707"/>
                <a:ext cx="82344" cy="117814"/>
                <a:chOff x="1599941" y="1796144"/>
                <a:chExt cx="92869" cy="178007"/>
              </a:xfrm>
            </p:grpSpPr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EEF7689A-B376-47AC-BA7B-C8C868D1AB40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円: 塗りつぶしなし 122">
                  <a:extLst>
                    <a:ext uri="{FF2B5EF4-FFF2-40B4-BE49-F238E27FC236}">
                      <a16:creationId xmlns:a16="http://schemas.microsoft.com/office/drawing/2014/main" id="{29D13A50-7EF0-4EAE-8C21-6563B6FF152F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F177AF31-A329-4900-91F7-A3A693EE778D}"/>
                  </a:ext>
                </a:extLst>
              </p:cNvPr>
              <p:cNvGrpSpPr/>
              <p:nvPr/>
            </p:nvGrpSpPr>
            <p:grpSpPr>
              <a:xfrm>
                <a:off x="7882540" y="4362707"/>
                <a:ext cx="111798" cy="117814"/>
                <a:chOff x="1599941" y="1796144"/>
                <a:chExt cx="92869" cy="178007"/>
              </a:xfrm>
            </p:grpSpPr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24B79FBC-16F1-4CFC-A2CD-59EA3037D42F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円: 塗りつぶしなし 120">
                  <a:extLst>
                    <a:ext uri="{FF2B5EF4-FFF2-40B4-BE49-F238E27FC236}">
                      <a16:creationId xmlns:a16="http://schemas.microsoft.com/office/drawing/2014/main" id="{17EFA8DC-D3DE-40D5-8D83-1638C5C3934B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8" name="円/楕円 27">
                <a:extLst>
                  <a:ext uri="{FF2B5EF4-FFF2-40B4-BE49-F238E27FC236}">
                    <a16:creationId xmlns:a16="http://schemas.microsoft.com/office/drawing/2014/main" id="{63EFA829-5C65-4F95-91FA-A84287B50375}"/>
                  </a:ext>
                </a:extLst>
              </p:cNvPr>
              <p:cNvSpPr/>
              <p:nvPr/>
            </p:nvSpPr>
            <p:spPr>
              <a:xfrm rot="7032295">
                <a:off x="7771790" y="4773304"/>
                <a:ext cx="283909" cy="750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199E41E5-8EFF-466B-8C5D-FE26A9DA1EE2}"/>
                  </a:ext>
                </a:extLst>
              </p:cNvPr>
              <p:cNvSpPr/>
              <p:nvPr/>
            </p:nvSpPr>
            <p:spPr>
              <a:xfrm>
                <a:off x="8188317" y="5384614"/>
                <a:ext cx="404888" cy="1058984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3" name="円/楕円 27">
              <a:extLst>
                <a:ext uri="{FF2B5EF4-FFF2-40B4-BE49-F238E27FC236}">
                  <a16:creationId xmlns:a16="http://schemas.microsoft.com/office/drawing/2014/main" id="{A7860BD9-6ED6-42BD-9B7C-6C1A9CAF4E8E}"/>
                </a:ext>
              </a:extLst>
            </p:cNvPr>
            <p:cNvSpPr/>
            <p:nvPr/>
          </p:nvSpPr>
          <p:spPr>
            <a:xfrm rot="13943616">
              <a:off x="7389262" y="4771378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E91B4D3E-A3B0-4C5A-A41B-397D0749BA30}"/>
              </a:ext>
            </a:extLst>
          </p:cNvPr>
          <p:cNvGrpSpPr/>
          <p:nvPr/>
        </p:nvGrpSpPr>
        <p:grpSpPr>
          <a:xfrm>
            <a:off x="4266028" y="3589515"/>
            <a:ext cx="1397778" cy="2854083"/>
            <a:chOff x="4266028" y="3589515"/>
            <a:chExt cx="1397778" cy="2854083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6BB6F154-0677-4F49-B824-7687A94F78AE}"/>
                </a:ext>
              </a:extLst>
            </p:cNvPr>
            <p:cNvGrpSpPr/>
            <p:nvPr/>
          </p:nvGrpSpPr>
          <p:grpSpPr>
            <a:xfrm>
              <a:off x="4266028" y="3589515"/>
              <a:ext cx="1397778" cy="2854083"/>
              <a:chOff x="4266028" y="3589515"/>
              <a:chExt cx="1397778" cy="2854083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BBC3C024-6CAD-4675-BC1D-195A36CE7480}"/>
                  </a:ext>
                </a:extLst>
              </p:cNvPr>
              <p:cNvGrpSpPr/>
              <p:nvPr/>
            </p:nvGrpSpPr>
            <p:grpSpPr>
              <a:xfrm>
                <a:off x="4266028" y="3589515"/>
                <a:ext cx="1397778" cy="2846464"/>
                <a:chOff x="2403078" y="3589515"/>
                <a:chExt cx="1397778" cy="2846464"/>
              </a:xfrm>
            </p:grpSpPr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19390AAA-12C0-47F1-AEE0-80C56157BD7F}"/>
                    </a:ext>
                  </a:extLst>
                </p:cNvPr>
                <p:cNvSpPr/>
                <p:nvPr/>
              </p:nvSpPr>
              <p:spPr>
                <a:xfrm>
                  <a:off x="2403078" y="3659640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9A2B7380-8E06-4706-AEE8-8FBC52F03510}"/>
                    </a:ext>
                  </a:extLst>
                </p:cNvPr>
                <p:cNvSpPr/>
                <p:nvPr/>
              </p:nvSpPr>
              <p:spPr>
                <a:xfrm>
                  <a:off x="2487734" y="38581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057 w 897082"/>
                    <a:gd name="connsiteY15" fmla="*/ 80200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057 w 897082"/>
                    <a:gd name="connsiteY15" fmla="*/ 80200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057 w 897082"/>
                    <a:gd name="connsiteY15" fmla="*/ 80200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9057 w 897082"/>
                    <a:gd name="connsiteY15" fmla="*/ 80200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09068" y="976753"/>
                        <a:pt x="51668" y="938484"/>
                        <a:pt x="69057" y="802000"/>
                      </a:cubicBezTo>
                      <a:cubicBezTo>
                        <a:pt x="-2492" y="679353"/>
                        <a:pt x="11509" y="631294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D68F5FDE-0D07-4C71-8C2A-DA4F85CF59E0}"/>
                    </a:ext>
                  </a:extLst>
                </p:cNvPr>
                <p:cNvSpPr/>
                <p:nvPr/>
              </p:nvSpPr>
              <p:spPr>
                <a:xfrm>
                  <a:off x="2913045" y="50677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0CA83899-BE5F-4B06-9EBC-C38526DDF016}"/>
                    </a:ext>
                  </a:extLst>
                </p:cNvPr>
                <p:cNvSpPr/>
                <p:nvPr/>
              </p:nvSpPr>
              <p:spPr>
                <a:xfrm rot="10800000">
                  <a:off x="2726091" y="4864922"/>
                  <a:ext cx="125125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802BB1AF-B21C-47B5-B0F4-935E5F478004}"/>
                    </a:ext>
                  </a:extLst>
                </p:cNvPr>
                <p:cNvGrpSpPr/>
                <p:nvPr/>
              </p:nvGrpSpPr>
              <p:grpSpPr>
                <a:xfrm>
                  <a:off x="2619544" y="4572810"/>
                  <a:ext cx="233278" cy="221427"/>
                  <a:chOff x="553933" y="1745472"/>
                  <a:chExt cx="177418" cy="168405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173" name="円/楕円 662">
                    <a:extLst>
                      <a:ext uri="{FF2B5EF4-FFF2-40B4-BE49-F238E27FC236}">
                        <a16:creationId xmlns:a16="http://schemas.microsoft.com/office/drawing/2014/main" id="{70831523-9B3C-4B29-8C3C-2D373CA50B29}"/>
                      </a:ext>
                    </a:extLst>
                  </p:cNvPr>
                  <p:cNvSpPr/>
                  <p:nvPr/>
                </p:nvSpPr>
                <p:spPr>
                  <a:xfrm flipH="1">
                    <a:off x="553933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B0B1A172-147B-444E-B8CE-2DB5FA001279}"/>
                      </a:ext>
                    </a:extLst>
                  </p:cNvPr>
                  <p:cNvSpPr/>
                  <p:nvPr/>
                </p:nvSpPr>
                <p:spPr>
                  <a:xfrm>
                    <a:off x="577700" y="1745472"/>
                    <a:ext cx="111965" cy="168405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円/楕円 662">
                    <a:extLst>
                      <a:ext uri="{FF2B5EF4-FFF2-40B4-BE49-F238E27FC236}">
                        <a16:creationId xmlns:a16="http://schemas.microsoft.com/office/drawing/2014/main" id="{C2C123D5-DC41-4C40-9C71-69DEB2D9EF17}"/>
                      </a:ext>
                    </a:extLst>
                  </p:cNvPr>
                  <p:cNvSpPr/>
                  <p:nvPr/>
                </p:nvSpPr>
                <p:spPr>
                  <a:xfrm>
                    <a:off x="662737" y="1796393"/>
                    <a:ext cx="68614" cy="103845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  <a:gd name="connsiteX0" fmla="*/ 0 w 240026"/>
                      <a:gd name="connsiteY0" fmla="*/ 96853 h 238137"/>
                      <a:gd name="connsiteX1" fmla="*/ 115251 w 240026"/>
                      <a:gd name="connsiteY1" fmla="*/ 0 h 238137"/>
                      <a:gd name="connsiteX2" fmla="*/ 240026 w 240026"/>
                      <a:gd name="connsiteY2" fmla="*/ 96853 h 238137"/>
                      <a:gd name="connsiteX3" fmla="*/ 120013 w 240026"/>
                      <a:gd name="connsiteY3" fmla="*/ 160368 h 238137"/>
                      <a:gd name="connsiteX4" fmla="*/ 166284 w 240026"/>
                      <a:gd name="connsiteY4" fmla="*/ 238137 h 238137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0" fmla="*/ 0 w 124775"/>
                      <a:gd name="connsiteY0" fmla="*/ 0 h 160451"/>
                      <a:gd name="connsiteX1" fmla="*/ 124775 w 124775"/>
                      <a:gd name="connsiteY1" fmla="*/ 96853 h 160451"/>
                      <a:gd name="connsiteX2" fmla="*/ 4762 w 124775"/>
                      <a:gd name="connsiteY2" fmla="*/ 160368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4775" h="160451">
                        <a:moveTo>
                          <a:pt x="0" y="0"/>
                        </a:moveTo>
                        <a:cubicBezTo>
                          <a:pt x="66281" y="0"/>
                          <a:pt x="124775" y="28271"/>
                          <a:pt x="124775" y="96853"/>
                        </a:cubicBezTo>
                        <a:cubicBezTo>
                          <a:pt x="124775" y="165435"/>
                          <a:pt x="71043" y="160368"/>
                          <a:pt x="4762" y="160368"/>
                        </a:cubicBez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4" name="円/楕円 473">
                  <a:extLst>
                    <a:ext uri="{FF2B5EF4-FFF2-40B4-BE49-F238E27FC236}">
                      <a16:creationId xmlns:a16="http://schemas.microsoft.com/office/drawing/2014/main" id="{43E79029-5912-48A6-9635-0213D96D755F}"/>
                    </a:ext>
                  </a:extLst>
                </p:cNvPr>
                <p:cNvSpPr/>
                <p:nvPr/>
              </p:nvSpPr>
              <p:spPr>
                <a:xfrm rot="900000"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円/楕円 473">
                  <a:extLst>
                    <a:ext uri="{FF2B5EF4-FFF2-40B4-BE49-F238E27FC236}">
                      <a16:creationId xmlns:a16="http://schemas.microsoft.com/office/drawing/2014/main" id="{B29E18B3-3315-43C7-A806-11E371FBA0AE}"/>
                    </a:ext>
                  </a:extLst>
                </p:cNvPr>
                <p:cNvSpPr/>
                <p:nvPr/>
              </p:nvSpPr>
              <p:spPr>
                <a:xfrm rot="20700000">
                  <a:off x="2525988" y="4242385"/>
                  <a:ext cx="192632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66019CA0-A64E-4697-B803-012562718213}"/>
                    </a:ext>
                  </a:extLst>
                </p:cNvPr>
                <p:cNvGrpSpPr/>
                <p:nvPr/>
              </p:nvGrpSpPr>
              <p:grpSpPr>
                <a:xfrm>
                  <a:off x="3059538" y="3589515"/>
                  <a:ext cx="504369" cy="1133601"/>
                  <a:chOff x="3130627" y="3749292"/>
                  <a:chExt cx="433280" cy="973824"/>
                </a:xfrm>
              </p:grpSpPr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EE5EB0CB-ECB9-4D7C-89CA-1B5759FE8850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130627" y="3749292"/>
                    <a:ext cx="433280" cy="886995"/>
                  </a:xfrm>
                  <a:prstGeom prst="moon">
                    <a:avLst>
                      <a:gd name="adj" fmla="val 56681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月 400">
                    <a:extLst>
                      <a:ext uri="{FF2B5EF4-FFF2-40B4-BE49-F238E27FC236}">
                        <a16:creationId xmlns:a16="http://schemas.microsoft.com/office/drawing/2014/main" id="{64D599F1-C274-4F9D-8659-46A2092AFC17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168738" y="3836120"/>
                    <a:ext cx="187692" cy="886996"/>
                  </a:xfrm>
                  <a:custGeom>
                    <a:avLst/>
                    <a:gdLst>
                      <a:gd name="connsiteX0" fmla="*/ 433280 w 433280"/>
                      <a:gd name="connsiteY0" fmla="*/ 886995 h 886995"/>
                      <a:gd name="connsiteX1" fmla="*/ 0 w 433280"/>
                      <a:gd name="connsiteY1" fmla="*/ 443497 h 886995"/>
                      <a:gd name="connsiteX2" fmla="*/ 433280 w 433280"/>
                      <a:gd name="connsiteY2" fmla="*/ -1 h 886995"/>
                      <a:gd name="connsiteX3" fmla="*/ 245588 w 433280"/>
                      <a:gd name="connsiteY3" fmla="*/ 443497 h 886995"/>
                      <a:gd name="connsiteX4" fmla="*/ 433280 w 433280"/>
                      <a:gd name="connsiteY4" fmla="*/ 886995 h 886995"/>
                      <a:gd name="connsiteX0" fmla="*/ 0 w 433280"/>
                      <a:gd name="connsiteY0" fmla="*/ 443498 h 886996"/>
                      <a:gd name="connsiteX1" fmla="*/ 433280 w 433280"/>
                      <a:gd name="connsiteY1" fmla="*/ 0 h 886996"/>
                      <a:gd name="connsiteX2" fmla="*/ 245588 w 433280"/>
                      <a:gd name="connsiteY2" fmla="*/ 443498 h 886996"/>
                      <a:gd name="connsiteX3" fmla="*/ 433280 w 433280"/>
                      <a:gd name="connsiteY3" fmla="*/ 886996 h 886996"/>
                      <a:gd name="connsiteX4" fmla="*/ 91440 w 433280"/>
                      <a:gd name="connsiteY4" fmla="*/ 534938 h 886996"/>
                      <a:gd name="connsiteX0" fmla="*/ 364914 w 364914"/>
                      <a:gd name="connsiteY0" fmla="*/ 0 h 886996"/>
                      <a:gd name="connsiteX1" fmla="*/ 177222 w 364914"/>
                      <a:gd name="connsiteY1" fmla="*/ 443498 h 886996"/>
                      <a:gd name="connsiteX2" fmla="*/ 364914 w 364914"/>
                      <a:gd name="connsiteY2" fmla="*/ 886996 h 886996"/>
                      <a:gd name="connsiteX3" fmla="*/ 23074 w 364914"/>
                      <a:gd name="connsiteY3" fmla="*/ 534938 h 886996"/>
                      <a:gd name="connsiteX0" fmla="*/ 187692 w 187692"/>
                      <a:gd name="connsiteY0" fmla="*/ 0 h 886996"/>
                      <a:gd name="connsiteX1" fmla="*/ 0 w 187692"/>
                      <a:gd name="connsiteY1" fmla="*/ 443498 h 886996"/>
                      <a:gd name="connsiteX2" fmla="*/ 187692 w 187692"/>
                      <a:gd name="connsiteY2" fmla="*/ 886996 h 8869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7692" h="886996">
                        <a:moveTo>
                          <a:pt x="187692" y="0"/>
                        </a:moveTo>
                        <a:cubicBezTo>
                          <a:pt x="67940" y="114931"/>
                          <a:pt x="0" y="275468"/>
                          <a:pt x="0" y="443498"/>
                        </a:cubicBezTo>
                        <a:cubicBezTo>
                          <a:pt x="0" y="611528"/>
                          <a:pt x="67941" y="772065"/>
                          <a:pt x="187692" y="886996"/>
                        </a:cubicBezTo>
                      </a:path>
                    </a:pathLst>
                  </a:custGeom>
                  <a:no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7" name="円/楕円 368">
                  <a:extLst>
                    <a:ext uri="{FF2B5EF4-FFF2-40B4-BE49-F238E27FC236}">
                      <a16:creationId xmlns:a16="http://schemas.microsoft.com/office/drawing/2014/main" id="{460FF863-4FAF-4C2E-9CE7-C24448E2076A}"/>
                    </a:ext>
                  </a:extLst>
                </p:cNvPr>
                <p:cNvSpPr/>
                <p:nvPr/>
              </p:nvSpPr>
              <p:spPr>
                <a:xfrm rot="900000" flipH="1">
                  <a:off x="3403558" y="43763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" name="円/楕円 369">
                  <a:extLst>
                    <a:ext uri="{FF2B5EF4-FFF2-40B4-BE49-F238E27FC236}">
                      <a16:creationId xmlns:a16="http://schemas.microsoft.com/office/drawing/2014/main" id="{AFA4BA79-9AC5-4429-8B50-34B6CE13ECB8}"/>
                    </a:ext>
                  </a:extLst>
                </p:cNvPr>
                <p:cNvSpPr/>
                <p:nvPr/>
              </p:nvSpPr>
              <p:spPr>
                <a:xfrm rot="900000" flipH="1">
                  <a:off x="3456541" y="44469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" name="平行四辺形 168">
                  <a:extLst>
                    <a:ext uri="{FF2B5EF4-FFF2-40B4-BE49-F238E27FC236}">
                      <a16:creationId xmlns:a16="http://schemas.microsoft.com/office/drawing/2014/main" id="{54DD050B-8B65-4E41-9EF1-91F29D03B4DF}"/>
                    </a:ext>
                  </a:extLst>
                </p:cNvPr>
                <p:cNvSpPr/>
                <p:nvPr/>
              </p:nvSpPr>
              <p:spPr>
                <a:xfrm>
                  <a:off x="2635907" y="5291802"/>
                  <a:ext cx="598015" cy="495463"/>
                </a:xfrm>
                <a:prstGeom prst="parallelogram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7DC15B83-A0C1-4ECE-8FED-3C5E61F41BDB}"/>
                    </a:ext>
                  </a:extLst>
                </p:cNvPr>
                <p:cNvSpPr/>
                <p:nvPr/>
              </p:nvSpPr>
              <p:spPr>
                <a:xfrm>
                  <a:off x="2553772" y="5205913"/>
                  <a:ext cx="1146134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28608 w 951264"/>
                    <a:gd name="connsiteY9" fmla="*/ 377475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28608 w 951264"/>
                    <a:gd name="connsiteY9" fmla="*/ 377475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28608 w 951264"/>
                    <a:gd name="connsiteY9" fmla="*/ 377475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50882" y="215331"/>
                        <a:pt x="89224" y="143639"/>
                      </a:cubicBezTo>
                      <a:cubicBezTo>
                        <a:pt x="125217" y="76339"/>
                        <a:pt x="185670" y="30585"/>
                        <a:pt x="254507" y="10385"/>
                      </a:cubicBezTo>
                      <a:lnTo>
                        <a:pt x="273712" y="7678"/>
                      </a:lnTo>
                      <a:cubicBezTo>
                        <a:pt x="253846" y="55841"/>
                        <a:pt x="174747" y="270729"/>
                        <a:pt x="228608" y="377475"/>
                      </a:cubicBezTo>
                      <a:cubicBezTo>
                        <a:pt x="361525" y="302394"/>
                        <a:pt x="529771" y="31857"/>
                        <a:pt x="581077" y="7813"/>
                      </a:cubicBezTo>
                      <a:lnTo>
                        <a:pt x="585192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29CFED2C-F7EA-464E-9EFD-A26DED27B391}"/>
                  </a:ext>
                </a:extLst>
              </p:cNvPr>
              <p:cNvSpPr/>
              <p:nvPr/>
            </p:nvSpPr>
            <p:spPr>
              <a:xfrm>
                <a:off x="4669360" y="391541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64150882-260E-41FF-9ACA-5DE96212CD2D}"/>
                  </a:ext>
                </a:extLst>
              </p:cNvPr>
              <p:cNvGrpSpPr/>
              <p:nvPr/>
            </p:nvGrpSpPr>
            <p:grpSpPr>
              <a:xfrm>
                <a:off x="4446643" y="4405570"/>
                <a:ext cx="82344" cy="117814"/>
                <a:chOff x="1599941" y="1796144"/>
                <a:chExt cx="92869" cy="178007"/>
              </a:xfrm>
            </p:grpSpPr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4D818D98-B5C3-420F-84F7-86F4151758F0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円: 塗りつぶしなし 157">
                  <a:extLst>
                    <a:ext uri="{FF2B5EF4-FFF2-40B4-BE49-F238E27FC236}">
                      <a16:creationId xmlns:a16="http://schemas.microsoft.com/office/drawing/2014/main" id="{50EFE07B-000C-49E8-A142-E0BE475026BC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7B1F1F21-7AAA-4625-BE42-AE87190567F7}"/>
                  </a:ext>
                </a:extLst>
              </p:cNvPr>
              <p:cNvGrpSpPr/>
              <p:nvPr/>
            </p:nvGrpSpPr>
            <p:grpSpPr>
              <a:xfrm>
                <a:off x="4835211" y="4405570"/>
                <a:ext cx="111798" cy="117814"/>
                <a:chOff x="1599941" y="1796144"/>
                <a:chExt cx="92869" cy="178007"/>
              </a:xfrm>
            </p:grpSpPr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C59BF031-1E40-417F-AF74-0C35D9A641B6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円: 塗りつぶしなし 155">
                  <a:extLst>
                    <a:ext uri="{FF2B5EF4-FFF2-40B4-BE49-F238E27FC236}">
                      <a16:creationId xmlns:a16="http://schemas.microsoft.com/office/drawing/2014/main" id="{DA947062-BAF6-440C-BB5B-4913462AF011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3" name="円/楕円 27">
                <a:extLst>
                  <a:ext uri="{FF2B5EF4-FFF2-40B4-BE49-F238E27FC236}">
                    <a16:creationId xmlns:a16="http://schemas.microsoft.com/office/drawing/2014/main" id="{55872E06-F877-44AC-A464-483ACC993092}"/>
                  </a:ext>
                </a:extLst>
              </p:cNvPr>
              <p:cNvSpPr/>
              <p:nvPr/>
            </p:nvSpPr>
            <p:spPr>
              <a:xfrm rot="7032295">
                <a:off x="4805322" y="4778228"/>
                <a:ext cx="262350" cy="8629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CCDC33B1-B0D7-49DF-99F8-7F1BED6C976B}"/>
                  </a:ext>
                </a:extLst>
              </p:cNvPr>
              <p:cNvSpPr/>
              <p:nvPr/>
            </p:nvSpPr>
            <p:spPr>
              <a:xfrm>
                <a:off x="5175553" y="5384614"/>
                <a:ext cx="404888" cy="1058984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8" name="円/楕円 27">
              <a:extLst>
                <a:ext uri="{FF2B5EF4-FFF2-40B4-BE49-F238E27FC236}">
                  <a16:creationId xmlns:a16="http://schemas.microsoft.com/office/drawing/2014/main" id="{D9400639-C6F5-4B07-AF8F-8394D4935FA9}"/>
                </a:ext>
              </a:extLst>
            </p:cNvPr>
            <p:cNvSpPr/>
            <p:nvPr/>
          </p:nvSpPr>
          <p:spPr>
            <a:xfrm rot="13943616">
              <a:off x="4411962" y="4796539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C85D437C-3382-4887-925A-A00EB4B375F8}"/>
              </a:ext>
            </a:extLst>
          </p:cNvPr>
          <p:cNvGrpSpPr/>
          <p:nvPr/>
        </p:nvGrpSpPr>
        <p:grpSpPr>
          <a:xfrm>
            <a:off x="1293242" y="3694919"/>
            <a:ext cx="1378514" cy="2756157"/>
            <a:chOff x="1293242" y="3694919"/>
            <a:chExt cx="1378514" cy="2756157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0BB0E772-3CC6-4FFB-B34B-1D455F90C631}"/>
                </a:ext>
              </a:extLst>
            </p:cNvPr>
            <p:cNvGrpSpPr/>
            <p:nvPr/>
          </p:nvGrpSpPr>
          <p:grpSpPr>
            <a:xfrm>
              <a:off x="1293242" y="3694919"/>
              <a:ext cx="1378514" cy="2756157"/>
              <a:chOff x="1293242" y="3694919"/>
              <a:chExt cx="1378514" cy="2756157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22327A43-F2B0-499D-9234-2F2C1947FE7A}"/>
                  </a:ext>
                </a:extLst>
              </p:cNvPr>
              <p:cNvGrpSpPr/>
              <p:nvPr/>
            </p:nvGrpSpPr>
            <p:grpSpPr>
              <a:xfrm>
                <a:off x="1293242" y="3694919"/>
                <a:ext cx="1378514" cy="2756157"/>
                <a:chOff x="104568" y="3694919"/>
                <a:chExt cx="1378514" cy="2756157"/>
              </a:xfrm>
            </p:grpSpPr>
            <p:sp>
              <p:nvSpPr>
                <p:cNvPr id="188" name="雲 391">
                  <a:extLst>
                    <a:ext uri="{FF2B5EF4-FFF2-40B4-BE49-F238E27FC236}">
                      <a16:creationId xmlns:a16="http://schemas.microsoft.com/office/drawing/2014/main" id="{8421E69D-5465-4181-BA41-9C46FDFE5B8E}"/>
                    </a:ext>
                  </a:extLst>
                </p:cNvPr>
                <p:cNvSpPr/>
                <p:nvPr/>
              </p:nvSpPr>
              <p:spPr>
                <a:xfrm>
                  <a:off x="179368" y="3707904"/>
                  <a:ext cx="1303714" cy="10937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6B976E2F-3639-43E0-AAAD-89FC7699EAC6}"/>
                    </a:ext>
                  </a:extLst>
                </p:cNvPr>
                <p:cNvSpPr/>
                <p:nvPr/>
              </p:nvSpPr>
              <p:spPr>
                <a:xfrm>
                  <a:off x="191239" y="3858120"/>
                  <a:ext cx="1083728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93 w 897082"/>
                    <a:gd name="connsiteY15" fmla="*/ 80595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93 w 897082"/>
                    <a:gd name="connsiteY15" fmla="*/ 80595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93 w 897082"/>
                    <a:gd name="connsiteY15" fmla="*/ 80595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50927 w 899468"/>
                    <a:gd name="connsiteY0" fmla="*/ 0 h 1466720"/>
                    <a:gd name="connsiteX1" fmla="*/ 899468 w 899468"/>
                    <a:gd name="connsiteY1" fmla="*/ 448541 h 1466720"/>
                    <a:gd name="connsiteX2" fmla="*/ 899468 w 899468"/>
                    <a:gd name="connsiteY2" fmla="*/ 572384 h 1466720"/>
                    <a:gd name="connsiteX3" fmla="*/ 625519 w 899468"/>
                    <a:gd name="connsiteY3" fmla="*/ 985676 h 1466720"/>
                    <a:gd name="connsiteX4" fmla="*/ 566505 w 899468"/>
                    <a:gd name="connsiteY4" fmla="*/ 1003996 h 1466720"/>
                    <a:gd name="connsiteX5" fmla="*/ 578213 w 899468"/>
                    <a:gd name="connsiteY5" fmla="*/ 1118635 h 1466720"/>
                    <a:gd name="connsiteX6" fmla="*/ 605491 w 899468"/>
                    <a:gd name="connsiteY6" fmla="*/ 1118635 h 1466720"/>
                    <a:gd name="connsiteX7" fmla="*/ 789184 w 899468"/>
                    <a:gd name="connsiteY7" fmla="*/ 1292678 h 1466720"/>
                    <a:gd name="connsiteX8" fmla="*/ 789183 w 899468"/>
                    <a:gd name="connsiteY8" fmla="*/ 1466720 h 1466720"/>
                    <a:gd name="connsiteX9" fmla="*/ 191054 w 899468"/>
                    <a:gd name="connsiteY9" fmla="*/ 1466720 h 1466720"/>
                    <a:gd name="connsiteX10" fmla="*/ 191054 w 899468"/>
                    <a:gd name="connsiteY10" fmla="*/ 1292678 h 1466720"/>
                    <a:gd name="connsiteX11" fmla="*/ 303246 w 899468"/>
                    <a:gd name="connsiteY11" fmla="*/ 1132312 h 1466720"/>
                    <a:gd name="connsiteX12" fmla="*/ 354656 w 899468"/>
                    <a:gd name="connsiteY12" fmla="*/ 1122478 h 1466720"/>
                    <a:gd name="connsiteX13" fmla="*/ 365902 w 899468"/>
                    <a:gd name="connsiteY13" fmla="*/ 1012354 h 1466720"/>
                    <a:gd name="connsiteX14" fmla="*/ 360530 w 899468"/>
                    <a:gd name="connsiteY14" fmla="*/ 1011812 h 1466720"/>
                    <a:gd name="connsiteX15" fmla="*/ 70179 w 899468"/>
                    <a:gd name="connsiteY15" fmla="*/ 805952 h 1466720"/>
                    <a:gd name="connsiteX16" fmla="*/ 2386 w 899468"/>
                    <a:gd name="connsiteY16" fmla="*/ 572384 h 1466720"/>
                    <a:gd name="connsiteX17" fmla="*/ 2386 w 899468"/>
                    <a:gd name="connsiteY17" fmla="*/ 448541 h 1466720"/>
                    <a:gd name="connsiteX18" fmla="*/ 450927 w 899468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9468" h="1466720">
                      <a:moveTo>
                        <a:pt x="450927" y="0"/>
                      </a:moveTo>
                      <a:cubicBezTo>
                        <a:pt x="698649" y="0"/>
                        <a:pt x="899468" y="200819"/>
                        <a:pt x="899468" y="448541"/>
                      </a:cubicBezTo>
                      <a:lnTo>
                        <a:pt x="899468" y="572384"/>
                      </a:lnTo>
                      <a:cubicBezTo>
                        <a:pt x="899468" y="758175"/>
                        <a:pt x="786507" y="917584"/>
                        <a:pt x="625519" y="985676"/>
                      </a:cubicBezTo>
                      <a:lnTo>
                        <a:pt x="566505" y="1003996"/>
                      </a:lnTo>
                      <a:lnTo>
                        <a:pt x="578213" y="1118635"/>
                      </a:lnTo>
                      <a:lnTo>
                        <a:pt x="605491" y="1118635"/>
                      </a:lnTo>
                      <a:cubicBezTo>
                        <a:pt x="706942" y="1118635"/>
                        <a:pt x="789184" y="1196557"/>
                        <a:pt x="789184" y="1292678"/>
                      </a:cubicBezTo>
                      <a:cubicBezTo>
                        <a:pt x="789184" y="1350692"/>
                        <a:pt x="789183" y="1408706"/>
                        <a:pt x="789183" y="1466720"/>
                      </a:cubicBezTo>
                      <a:lnTo>
                        <a:pt x="191054" y="1466720"/>
                      </a:lnTo>
                      <a:lnTo>
                        <a:pt x="191054" y="1292678"/>
                      </a:lnTo>
                      <a:cubicBezTo>
                        <a:pt x="191054" y="1220587"/>
                        <a:pt x="237315" y="1158734"/>
                        <a:pt x="303246" y="1132312"/>
                      </a:cubicBezTo>
                      <a:lnTo>
                        <a:pt x="354656" y="1122478"/>
                      </a:lnTo>
                      <a:lnTo>
                        <a:pt x="365902" y="1012354"/>
                      </a:lnTo>
                      <a:lnTo>
                        <a:pt x="360530" y="1011812"/>
                      </a:lnTo>
                      <a:cubicBezTo>
                        <a:pt x="311243" y="977412"/>
                        <a:pt x="64650" y="964175"/>
                        <a:pt x="70179" y="805952"/>
                      </a:cubicBezTo>
                      <a:cubicBezTo>
                        <a:pt x="607" y="695163"/>
                        <a:pt x="7756" y="639858"/>
                        <a:pt x="2386" y="572384"/>
                      </a:cubicBezTo>
                      <a:cubicBezTo>
                        <a:pt x="-2984" y="504910"/>
                        <a:pt x="2386" y="489822"/>
                        <a:pt x="2386" y="448541"/>
                      </a:cubicBezTo>
                      <a:cubicBezTo>
                        <a:pt x="2386" y="200819"/>
                        <a:pt x="203205" y="0"/>
                        <a:pt x="4509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1B880781-587E-4D1F-8580-E26CC239B425}"/>
                    </a:ext>
                  </a:extLst>
                </p:cNvPr>
                <p:cNvSpPr/>
                <p:nvPr/>
              </p:nvSpPr>
              <p:spPr>
                <a:xfrm>
                  <a:off x="619425" y="50677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42A388B5-8448-4E9C-95CC-75662812D938}"/>
                    </a:ext>
                  </a:extLst>
                </p:cNvPr>
                <p:cNvSpPr/>
                <p:nvPr/>
              </p:nvSpPr>
              <p:spPr>
                <a:xfrm>
                  <a:off x="260152" y="5205913"/>
                  <a:ext cx="1146134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50882" y="215331"/>
                        <a:pt x="89224" y="143639"/>
                      </a:cubicBezTo>
                      <a:cubicBezTo>
                        <a:pt x="125217" y="76339"/>
                        <a:pt x="185670" y="30585"/>
                        <a:pt x="254507" y="10385"/>
                      </a:cubicBezTo>
                      <a:lnTo>
                        <a:pt x="273712" y="7678"/>
                      </a:lnTo>
                      <a:cubicBezTo>
                        <a:pt x="253846" y="55841"/>
                        <a:pt x="178698" y="144239"/>
                        <a:pt x="295804" y="144261"/>
                      </a:cubicBezTo>
                      <a:cubicBezTo>
                        <a:pt x="412910" y="144283"/>
                        <a:pt x="529771" y="31857"/>
                        <a:pt x="581077" y="7813"/>
                      </a:cubicBezTo>
                      <a:lnTo>
                        <a:pt x="58519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円/楕円 27">
                  <a:extLst>
                    <a:ext uri="{FF2B5EF4-FFF2-40B4-BE49-F238E27FC236}">
                      <a16:creationId xmlns:a16="http://schemas.microsoft.com/office/drawing/2014/main" id="{A380FC88-5FF0-4EB1-B28E-B2E5C25EFB82}"/>
                    </a:ext>
                  </a:extLst>
                </p:cNvPr>
                <p:cNvSpPr/>
                <p:nvPr/>
              </p:nvSpPr>
              <p:spPr>
                <a:xfrm rot="10800000">
                  <a:off x="467414" y="4852166"/>
                  <a:ext cx="125087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9C7282D9-A082-42EB-962A-14FD608170D6}"/>
                    </a:ext>
                  </a:extLst>
                </p:cNvPr>
                <p:cNvSpPr/>
                <p:nvPr/>
              </p:nvSpPr>
              <p:spPr>
                <a:xfrm flipH="1">
                  <a:off x="1149370" y="5854460"/>
                  <a:ext cx="277134" cy="596616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四角形: 上の 2 つの角を丸める 193">
                  <a:extLst>
                    <a:ext uri="{FF2B5EF4-FFF2-40B4-BE49-F238E27FC236}">
                      <a16:creationId xmlns:a16="http://schemas.microsoft.com/office/drawing/2014/main" id="{1EBFB651-24FE-4C27-A66A-61CCD533DA7C}"/>
                    </a:ext>
                  </a:extLst>
                </p:cNvPr>
                <p:cNvSpPr/>
                <p:nvPr/>
              </p:nvSpPr>
              <p:spPr>
                <a:xfrm>
                  <a:off x="1071622" y="5336729"/>
                  <a:ext cx="396932" cy="59661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1C58D502-0F89-4B22-A142-BC169FF99058}"/>
                    </a:ext>
                  </a:extLst>
                </p:cNvPr>
                <p:cNvSpPr/>
                <p:nvPr/>
              </p:nvSpPr>
              <p:spPr>
                <a:xfrm>
                  <a:off x="804529" y="5433346"/>
                  <a:ext cx="157570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円/楕円 449">
                  <a:extLst>
                    <a:ext uri="{FF2B5EF4-FFF2-40B4-BE49-F238E27FC236}">
                      <a16:creationId xmlns:a16="http://schemas.microsoft.com/office/drawing/2014/main" id="{00593AE9-6792-4037-A009-1699E977D400}"/>
                    </a:ext>
                  </a:extLst>
                </p:cNvPr>
                <p:cNvSpPr/>
                <p:nvPr/>
              </p:nvSpPr>
              <p:spPr>
                <a:xfrm>
                  <a:off x="307517" y="4629584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アーチ 196">
                  <a:extLst>
                    <a:ext uri="{FF2B5EF4-FFF2-40B4-BE49-F238E27FC236}">
                      <a16:creationId xmlns:a16="http://schemas.microsoft.com/office/drawing/2014/main" id="{2EC3D832-BD79-4E07-A3FB-8247A7CC7111}"/>
                    </a:ext>
                  </a:extLst>
                </p:cNvPr>
                <p:cNvSpPr/>
                <p:nvPr/>
              </p:nvSpPr>
              <p:spPr>
                <a:xfrm rot="10800000">
                  <a:off x="627906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アーチ 197">
                  <a:extLst>
                    <a:ext uri="{FF2B5EF4-FFF2-40B4-BE49-F238E27FC236}">
                      <a16:creationId xmlns:a16="http://schemas.microsoft.com/office/drawing/2014/main" id="{1355C2AE-A95B-4367-81FF-CA8E03070C7C}"/>
                    </a:ext>
                  </a:extLst>
                </p:cNvPr>
                <p:cNvSpPr/>
                <p:nvPr/>
              </p:nvSpPr>
              <p:spPr>
                <a:xfrm rot="10800000">
                  <a:off x="216426" y="4217359"/>
                  <a:ext cx="217029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月 198">
                  <a:extLst>
                    <a:ext uri="{FF2B5EF4-FFF2-40B4-BE49-F238E27FC236}">
                      <a16:creationId xmlns:a16="http://schemas.microsoft.com/office/drawing/2014/main" id="{6270A39C-0388-4E23-BC28-566246DF9956}"/>
                    </a:ext>
                  </a:extLst>
                </p:cNvPr>
                <p:cNvSpPr/>
                <p:nvPr/>
              </p:nvSpPr>
              <p:spPr>
                <a:xfrm rot="18900000" flipH="1">
                  <a:off x="816053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月 400">
                  <a:extLst>
                    <a:ext uri="{FF2B5EF4-FFF2-40B4-BE49-F238E27FC236}">
                      <a16:creationId xmlns:a16="http://schemas.microsoft.com/office/drawing/2014/main" id="{C55DFB08-7DB4-41E6-8084-97AC0AD3F7A7}"/>
                    </a:ext>
                  </a:extLst>
                </p:cNvPr>
                <p:cNvSpPr/>
                <p:nvPr/>
              </p:nvSpPr>
              <p:spPr>
                <a:xfrm rot="18900000" flipH="1">
                  <a:off x="854164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9DBA7E68-907D-4F98-AFF7-2C5FA3DA5F2B}"/>
                    </a:ext>
                  </a:extLst>
                </p:cNvPr>
                <p:cNvSpPr/>
                <p:nvPr/>
              </p:nvSpPr>
              <p:spPr>
                <a:xfrm>
                  <a:off x="104568" y="3694919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" name="円/楕円 368">
                  <a:extLst>
                    <a:ext uri="{FF2B5EF4-FFF2-40B4-BE49-F238E27FC236}">
                      <a16:creationId xmlns:a16="http://schemas.microsoft.com/office/drawing/2014/main" id="{E48F1A93-00D1-4453-9D03-DAEA80DF6221}"/>
                    </a:ext>
                  </a:extLst>
                </p:cNvPr>
                <p:cNvSpPr/>
                <p:nvPr/>
              </p:nvSpPr>
              <p:spPr>
                <a:xfrm rot="900000" flipH="1">
                  <a:off x="1109938" y="43763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円/楕円 369">
                  <a:extLst>
                    <a:ext uri="{FF2B5EF4-FFF2-40B4-BE49-F238E27FC236}">
                      <a16:creationId xmlns:a16="http://schemas.microsoft.com/office/drawing/2014/main" id="{96CDDB23-2A6F-4D60-A282-E3DF7BD58588}"/>
                    </a:ext>
                  </a:extLst>
                </p:cNvPr>
                <p:cNvSpPr/>
                <p:nvPr/>
              </p:nvSpPr>
              <p:spPr>
                <a:xfrm rot="900000" flipH="1">
                  <a:off x="1162921" y="44469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0B2D4CB-8429-4D21-927B-DF02882FABE2}"/>
                  </a:ext>
                </a:extLst>
              </p:cNvPr>
              <p:cNvSpPr/>
              <p:nvPr/>
            </p:nvSpPr>
            <p:spPr>
              <a:xfrm>
                <a:off x="1678510" y="4074164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AEA3825B-1B5D-4180-ADEB-53FD1F114018}"/>
                  </a:ext>
                </a:extLst>
              </p:cNvPr>
              <p:cNvGrpSpPr/>
              <p:nvPr/>
            </p:nvGrpSpPr>
            <p:grpSpPr>
              <a:xfrm>
                <a:off x="1462143" y="4427795"/>
                <a:ext cx="82344" cy="117814"/>
                <a:chOff x="1599941" y="1796144"/>
                <a:chExt cx="92869" cy="178007"/>
              </a:xfrm>
            </p:grpSpPr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8DF39E94-A953-4F6A-B57E-02D982EEAD62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円: 塗りつぶしなし 186">
                  <a:extLst>
                    <a:ext uri="{FF2B5EF4-FFF2-40B4-BE49-F238E27FC236}">
                      <a16:creationId xmlns:a16="http://schemas.microsoft.com/office/drawing/2014/main" id="{2B6E6CC5-C85E-4489-A23C-49E4EF83851A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E26E166F-7321-4FF6-B72B-9693932F1F80}"/>
                  </a:ext>
                </a:extLst>
              </p:cNvPr>
              <p:cNvGrpSpPr/>
              <p:nvPr/>
            </p:nvGrpSpPr>
            <p:grpSpPr>
              <a:xfrm>
                <a:off x="1902985" y="4427795"/>
                <a:ext cx="111798" cy="117814"/>
                <a:chOff x="1599941" y="1796144"/>
                <a:chExt cx="92869" cy="178007"/>
              </a:xfrm>
            </p:grpSpPr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BADCF12A-2534-4FBF-9912-64CF2CD79C5F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円: 塗りつぶしなし 184">
                  <a:extLst>
                    <a:ext uri="{FF2B5EF4-FFF2-40B4-BE49-F238E27FC236}">
                      <a16:creationId xmlns:a16="http://schemas.microsoft.com/office/drawing/2014/main" id="{954AD47B-87EC-452E-A586-EEC9B31FBA09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3" name="円/楕円 27">
                <a:extLst>
                  <a:ext uri="{FF2B5EF4-FFF2-40B4-BE49-F238E27FC236}">
                    <a16:creationId xmlns:a16="http://schemas.microsoft.com/office/drawing/2014/main" id="{32AF637D-97DC-43A3-BBB6-609630EBC1F3}"/>
                  </a:ext>
                </a:extLst>
              </p:cNvPr>
              <p:cNvSpPr/>
              <p:nvPr/>
            </p:nvSpPr>
            <p:spPr>
              <a:xfrm rot="7032295">
                <a:off x="1893847" y="4778229"/>
                <a:ext cx="262350" cy="8629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8" name="円/楕円 27">
              <a:extLst>
                <a:ext uri="{FF2B5EF4-FFF2-40B4-BE49-F238E27FC236}">
                  <a16:creationId xmlns:a16="http://schemas.microsoft.com/office/drawing/2014/main" id="{BC07049E-1A88-43F6-BA6F-6130604E4A56}"/>
                </a:ext>
              </a:extLst>
            </p:cNvPr>
            <p:cNvSpPr/>
            <p:nvPr/>
          </p:nvSpPr>
          <p:spPr>
            <a:xfrm rot="13943616">
              <a:off x="1452862" y="4806064"/>
              <a:ext cx="15655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pptxd38_やつれた顔の男性のイラスト</dc:title>
  <dc:subject>pptxd38_やつれた顔の男性のイラスト</dc:subject>
  <dc:creator>でじけろお</dc:creator>
  <cp:revision>1</cp:revision>
  <dcterms:created xsi:type="dcterms:W3CDTF">2018-05-20T00:31:01Z</dcterms:created>
  <dcterms:modified xsi:type="dcterms:W3CDTF">2020-03-14T16:39:59Z</dcterms:modified>
  <cp:version>1</cp:version>
</cp:coreProperties>
</file>